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83861"/>
            <a:ext cx="8099822" cy="1880235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836605"/>
            <a:ext cx="8099822" cy="13039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18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87536"/>
            <a:ext cx="2328699" cy="457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87536"/>
            <a:ext cx="6851100" cy="457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0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4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346419"/>
            <a:ext cx="9314796" cy="2246530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614203"/>
            <a:ext cx="9314796" cy="118139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42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437680"/>
            <a:ext cx="4589899" cy="34266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437680"/>
            <a:ext cx="4589899" cy="34266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61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87536"/>
            <a:ext cx="9314796" cy="10438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323916"/>
            <a:ext cx="4568806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972747"/>
            <a:ext cx="4568806" cy="29016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323916"/>
            <a:ext cx="4591306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972747"/>
            <a:ext cx="4591306" cy="29016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2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22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373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60045"/>
            <a:ext cx="3483204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77597"/>
            <a:ext cx="5467380" cy="383798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620202"/>
            <a:ext cx="3483204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2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60045"/>
            <a:ext cx="3483204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77597"/>
            <a:ext cx="5467380" cy="3837980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620202"/>
            <a:ext cx="3483204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0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87536"/>
            <a:ext cx="9314796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437680"/>
            <a:ext cx="9314796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005626"/>
            <a:ext cx="242994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6BFA-057D-42B0-BBFA-2E4B5570524E}" type="datetimeFigureOut">
              <a:rPr lang="en-GB" smtClean="0"/>
              <a:t>02/07/2020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005626"/>
            <a:ext cx="364492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005626"/>
            <a:ext cx="242994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F921-390D-413D-AEB7-F6CBF1C52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8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4" y="0"/>
            <a:ext cx="10508729" cy="54006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3531" y="296028"/>
            <a:ext cx="5596835" cy="447332"/>
          </a:xfrm>
          <a:prstGeom prst="rect">
            <a:avLst/>
          </a:prstGeom>
          <a:solidFill>
            <a:srgbClr val="0329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82865" y="363834"/>
            <a:ext cx="5782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  <a:endParaRPr lang="en-GB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2866" y="2480747"/>
            <a:ext cx="53353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Date Month | time (BST/ GMT) | </a:t>
            </a: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Platform | Cost </a:t>
            </a: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more: </a:t>
            </a:r>
            <a:r>
              <a:rPr lang="en-GB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2866" y="1495302"/>
            <a:ext cx="50061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 description. 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18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24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Skett</dc:creator>
  <cp:lastModifiedBy>Karen Patel</cp:lastModifiedBy>
  <cp:revision>29</cp:revision>
  <dcterms:created xsi:type="dcterms:W3CDTF">2018-11-28T11:07:51Z</dcterms:created>
  <dcterms:modified xsi:type="dcterms:W3CDTF">2020-07-02T11:49:28Z</dcterms:modified>
</cp:coreProperties>
</file>