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7791113" cy="10007600"/>
  <p:notesSz cx="6858000" cy="9144000"/>
  <p:defaultTextStyle>
    <a:defPPr>
      <a:defRPr lang="en-US"/>
    </a:defPPr>
    <a:lvl1pPr marL="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942"/>
    <a:srgbClr val="00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6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6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8912E-1586-429D-B3D0-C2E310E55105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D1A1-250B-4879-A26E-217BA59C4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198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61C2C-9DE7-46B5-A344-F13108813137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FD957-0C9C-4EB4-BCF7-C065A91C0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6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3306" y="1637822"/>
            <a:ext cx="9673918" cy="3484127"/>
          </a:xfrm>
        </p:spPr>
        <p:txBody>
          <a:bodyPr anchor="b">
            <a:normAutofit/>
          </a:bodyPr>
          <a:lstStyle>
            <a:lvl1pPr algn="l">
              <a:defRPr sz="7999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93306" y="5256310"/>
            <a:ext cx="9673918" cy="2416185"/>
          </a:xfrm>
        </p:spPr>
        <p:txBody>
          <a:bodyPr/>
          <a:lstStyle>
            <a:lvl1pPr marL="0" indent="0" algn="l">
              <a:buNone/>
              <a:defRPr sz="3502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7152" indent="0" algn="ctr">
              <a:buNone/>
              <a:defRPr sz="2919"/>
            </a:lvl2pPr>
            <a:lvl3pPr marL="1334306" indent="0" algn="ctr">
              <a:buNone/>
              <a:defRPr sz="2627"/>
            </a:lvl3pPr>
            <a:lvl4pPr marL="2001458" indent="0" algn="ctr">
              <a:buNone/>
              <a:defRPr sz="2334"/>
            </a:lvl4pPr>
            <a:lvl5pPr marL="2668611" indent="0" algn="ctr">
              <a:buNone/>
              <a:defRPr sz="2334"/>
            </a:lvl5pPr>
            <a:lvl6pPr marL="3335764" indent="0" algn="ctr">
              <a:buNone/>
              <a:defRPr sz="2334"/>
            </a:lvl6pPr>
            <a:lvl7pPr marL="4002916" indent="0" algn="ctr">
              <a:buNone/>
              <a:defRPr sz="2334"/>
            </a:lvl7pPr>
            <a:lvl8pPr marL="4670069" indent="0" algn="ctr">
              <a:buNone/>
              <a:defRPr sz="2334"/>
            </a:lvl8pPr>
            <a:lvl9pPr marL="5337222" indent="0" algn="ctr">
              <a:buNone/>
              <a:defRPr sz="2334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8" t="14109" r="42891"/>
          <a:stretch/>
        </p:blipFill>
        <p:spPr>
          <a:xfrm>
            <a:off x="185324" y="1238252"/>
            <a:ext cx="5782112" cy="788621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63310" y="438149"/>
            <a:ext cx="3692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www.rsb.org.uk</a:t>
            </a:r>
            <a:endParaRPr lang="en-GB" sz="40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0923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31766" y="532814"/>
            <a:ext cx="3836209" cy="84809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3140" y="532814"/>
            <a:ext cx="11286237" cy="84809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372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71718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874" y="2494956"/>
            <a:ext cx="15344835" cy="4162883"/>
          </a:xfrm>
        </p:spPr>
        <p:txBody>
          <a:bodyPr anchor="b"/>
          <a:lstStyle>
            <a:lvl1pPr>
              <a:defRPr sz="8756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874" y="6697218"/>
            <a:ext cx="15344835" cy="2189161"/>
          </a:xfrm>
        </p:spPr>
        <p:txBody>
          <a:bodyPr/>
          <a:lstStyle>
            <a:lvl1pPr marL="0" indent="0">
              <a:buNone/>
              <a:defRPr sz="3502"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7152" indent="0">
              <a:buNone/>
              <a:defRPr sz="2919">
                <a:solidFill>
                  <a:schemeClr val="tx1">
                    <a:tint val="75000"/>
                  </a:schemeClr>
                </a:solidFill>
              </a:defRPr>
            </a:lvl2pPr>
            <a:lvl3pPr marL="1334306" indent="0">
              <a:buNone/>
              <a:defRPr sz="2627">
                <a:solidFill>
                  <a:schemeClr val="tx1">
                    <a:tint val="75000"/>
                  </a:schemeClr>
                </a:solidFill>
              </a:defRPr>
            </a:lvl3pPr>
            <a:lvl4pPr marL="2001458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4pPr>
            <a:lvl5pPr marL="2668611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5pPr>
            <a:lvl6pPr marL="3335764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6pPr>
            <a:lvl7pPr marL="4002916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7pPr>
            <a:lvl8pPr marL="4670069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8pPr>
            <a:lvl9pPr marL="5337222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753933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139" y="2664063"/>
            <a:ext cx="7561223" cy="6349729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6753" y="2664063"/>
            <a:ext cx="7561223" cy="6349729"/>
          </a:xfrm>
        </p:spPr>
        <p:txBody>
          <a:bodyPr/>
          <a:lstStyle>
            <a:lvl1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8A9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707961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448671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8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458" y="667176"/>
            <a:ext cx="5738097" cy="2335107"/>
          </a:xfrm>
        </p:spPr>
        <p:txBody>
          <a:bodyPr anchor="b"/>
          <a:lstStyle>
            <a:lvl1pPr>
              <a:defRPr sz="467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3540" y="1440911"/>
            <a:ext cx="9006751" cy="7111883"/>
          </a:xfrm>
        </p:spPr>
        <p:txBody>
          <a:bodyPr/>
          <a:lstStyle>
            <a:lvl1pPr>
              <a:defRPr sz="467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86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502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919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919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919"/>
            </a:lvl6pPr>
            <a:lvl7pPr>
              <a:defRPr sz="2919"/>
            </a:lvl7pPr>
            <a:lvl8pPr>
              <a:defRPr sz="2919"/>
            </a:lvl8pPr>
            <a:lvl9pPr>
              <a:defRPr sz="2919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458" y="3002284"/>
            <a:ext cx="5738097" cy="5562095"/>
          </a:xfrm>
        </p:spPr>
        <p:txBody>
          <a:bodyPr/>
          <a:lstStyle>
            <a:lvl1pPr marL="0" indent="0">
              <a:buNone/>
              <a:defRPr sz="2334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7152" indent="0">
              <a:buNone/>
              <a:defRPr sz="2042"/>
            </a:lvl2pPr>
            <a:lvl3pPr marL="1334306" indent="0">
              <a:buNone/>
              <a:defRPr sz="1751"/>
            </a:lvl3pPr>
            <a:lvl4pPr marL="2001458" indent="0">
              <a:buNone/>
              <a:defRPr sz="1459"/>
            </a:lvl4pPr>
            <a:lvl5pPr marL="2668611" indent="0">
              <a:buNone/>
              <a:defRPr sz="1459"/>
            </a:lvl5pPr>
            <a:lvl6pPr marL="3335764" indent="0">
              <a:buNone/>
              <a:defRPr sz="1459"/>
            </a:lvl6pPr>
            <a:lvl7pPr marL="4002916" indent="0">
              <a:buNone/>
              <a:defRPr sz="1459"/>
            </a:lvl7pPr>
            <a:lvl8pPr marL="4670069" indent="0">
              <a:buNone/>
              <a:defRPr sz="1459"/>
            </a:lvl8pPr>
            <a:lvl9pPr marL="5337222" indent="0">
              <a:buNone/>
              <a:defRPr sz="1459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0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458" y="667176"/>
            <a:ext cx="5738097" cy="2335107"/>
          </a:xfrm>
        </p:spPr>
        <p:txBody>
          <a:bodyPr anchor="b"/>
          <a:lstStyle>
            <a:lvl1pPr>
              <a:defRPr sz="467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63540" y="1440911"/>
            <a:ext cx="9006751" cy="7111883"/>
          </a:xfrm>
        </p:spPr>
        <p:txBody>
          <a:bodyPr anchor="t"/>
          <a:lstStyle>
            <a:lvl1pPr marL="0" indent="0">
              <a:buNone/>
              <a:defRPr sz="4670"/>
            </a:lvl1pPr>
            <a:lvl2pPr marL="667152" indent="0">
              <a:buNone/>
              <a:defRPr sz="4086"/>
            </a:lvl2pPr>
            <a:lvl3pPr marL="1334306" indent="0">
              <a:buNone/>
              <a:defRPr sz="3502"/>
            </a:lvl3pPr>
            <a:lvl4pPr marL="2001458" indent="0">
              <a:buNone/>
              <a:defRPr sz="2919"/>
            </a:lvl4pPr>
            <a:lvl5pPr marL="2668611" indent="0">
              <a:buNone/>
              <a:defRPr sz="2919"/>
            </a:lvl5pPr>
            <a:lvl6pPr marL="3335764" indent="0">
              <a:buNone/>
              <a:defRPr sz="2919"/>
            </a:lvl6pPr>
            <a:lvl7pPr marL="4002916" indent="0">
              <a:buNone/>
              <a:defRPr sz="2919"/>
            </a:lvl7pPr>
            <a:lvl8pPr marL="4670069" indent="0">
              <a:buNone/>
              <a:defRPr sz="2919"/>
            </a:lvl8pPr>
            <a:lvl9pPr marL="5337222" indent="0">
              <a:buNone/>
              <a:defRPr sz="291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458" y="3002284"/>
            <a:ext cx="5738097" cy="5562095"/>
          </a:xfrm>
        </p:spPr>
        <p:txBody>
          <a:bodyPr/>
          <a:lstStyle>
            <a:lvl1pPr marL="0" indent="0">
              <a:buNone/>
              <a:defRPr sz="2334"/>
            </a:lvl1pPr>
            <a:lvl2pPr marL="667152" indent="0">
              <a:buNone/>
              <a:defRPr sz="2042"/>
            </a:lvl2pPr>
            <a:lvl3pPr marL="1334306" indent="0">
              <a:buNone/>
              <a:defRPr sz="1751"/>
            </a:lvl3pPr>
            <a:lvl4pPr marL="2001458" indent="0">
              <a:buNone/>
              <a:defRPr sz="1459"/>
            </a:lvl4pPr>
            <a:lvl5pPr marL="2668611" indent="0">
              <a:buNone/>
              <a:defRPr sz="1459"/>
            </a:lvl5pPr>
            <a:lvl6pPr marL="3335764" indent="0">
              <a:buNone/>
              <a:defRPr sz="1459"/>
            </a:lvl6pPr>
            <a:lvl7pPr marL="4002916" indent="0">
              <a:buNone/>
              <a:defRPr sz="1459"/>
            </a:lvl7pPr>
            <a:lvl8pPr marL="4670069" indent="0">
              <a:buNone/>
              <a:defRPr sz="1459"/>
            </a:lvl8pPr>
            <a:lvl9pPr marL="5337222" indent="0">
              <a:buNone/>
              <a:defRPr sz="145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1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431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3141" y="532812"/>
            <a:ext cx="15344835" cy="1934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3141" y="2664063"/>
            <a:ext cx="15344835" cy="6349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23139" y="9275564"/>
            <a:ext cx="4003000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5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C856D-FB1E-4A8A-B731-1D296D90E550}" type="datetimeFigureOut">
              <a:rPr lang="en-GB" smtClean="0"/>
              <a:pPr/>
              <a:t>29/03/2019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93308" y="9275564"/>
            <a:ext cx="6004501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5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64974" y="9275564"/>
            <a:ext cx="4003000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5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61DEB3-3CAF-4255-B6C0-8EB2E77698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85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txStyles>
    <p:titleStyle>
      <a:lvl1pPr algn="l" defTabSz="1334306" rtl="0" eaLnBrk="1" latinLnBrk="0" hangingPunct="1">
        <a:lnSpc>
          <a:spcPct val="90000"/>
        </a:lnSpc>
        <a:spcBef>
          <a:spcPct val="0"/>
        </a:spcBef>
        <a:buNone/>
        <a:defRPr sz="6420" kern="1200">
          <a:solidFill>
            <a:srgbClr val="003D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33576" indent="-333576" algn="l" defTabSz="1334306" rtl="0" eaLnBrk="1" latinLnBrk="0" hangingPunct="1">
        <a:lnSpc>
          <a:spcPct val="90000"/>
        </a:lnSpc>
        <a:spcBef>
          <a:spcPts val="1459"/>
        </a:spcBef>
        <a:buFont typeface="Arial" panose="020B0604020202020204" pitchFamily="34" charset="0"/>
        <a:buChar char="•"/>
        <a:defRPr sz="4086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00730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3502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67882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919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335034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002188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669340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6pPr>
      <a:lvl7pPr marL="4336492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7pPr>
      <a:lvl8pPr marL="5003646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8pPr>
      <a:lvl9pPr marL="5670798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1pPr>
      <a:lvl2pPr marL="667152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2pPr>
      <a:lvl3pPr marL="1334306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3pPr>
      <a:lvl4pPr marL="2001458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4pPr>
      <a:lvl5pPr marL="2668611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5pPr>
      <a:lvl6pPr marL="3335764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6pPr>
      <a:lvl7pPr marL="4002916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7pPr>
      <a:lvl8pPr marL="4670069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8pPr>
      <a:lvl9pPr marL="5337222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2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90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74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45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6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Awards Ceremony</dc:title>
  <dc:creator>Karen Patel</dc:creator>
  <cp:lastModifiedBy>Ellie Oakley</cp:lastModifiedBy>
  <cp:revision>34</cp:revision>
  <dcterms:created xsi:type="dcterms:W3CDTF">2017-06-30T15:54:01Z</dcterms:created>
  <dcterms:modified xsi:type="dcterms:W3CDTF">2019-03-29T16:48:16Z</dcterms:modified>
</cp:coreProperties>
</file>