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D"/>
    <a:srgbClr val="C8E59A"/>
    <a:srgbClr val="DBCFEB"/>
    <a:srgbClr val="F1DBDF"/>
    <a:srgbClr val="D1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25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51F66-D57D-4FB4-AA59-1A9B89B39C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9351-B110-49A6-9427-500C79D4F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9351-B110-49A6-9427-500C79D4F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8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4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1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6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7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5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2B8-78F6-4C19-A2B9-8AC7769E92E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D823-B04A-4480-B5F4-B4579AC8D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4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3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14452" y="87015"/>
              <a:ext cx="6805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 of Accreditation </a:t>
              </a:r>
              <a:r>
                <a:rPr lang="en-GB" sz="24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Key Stakeholders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5704" y="758813"/>
              <a:ext cx="6660000" cy="1477328"/>
            </a:xfrm>
            <a:prstGeom prst="rect">
              <a:avLst/>
            </a:prstGeom>
            <a:solidFill>
              <a:srgbClr val="DBCFEB"/>
            </a:solidFill>
            <a:ln>
              <a:solidFill>
                <a:srgbClr val="DBCFEB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Students/Graduates: </a:t>
              </a:r>
              <a:endPara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Greater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employability prospects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competitiveness in a crowded global jobs market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accreditation of their degree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membership to the RSB upon </a:t>
              </a: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graduation</a:t>
              </a:r>
              <a:endPara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83546" y="2512702"/>
              <a:ext cx="6660000" cy="646331"/>
            </a:xfrm>
            <a:prstGeom prst="rect">
              <a:avLst/>
            </a:prstGeom>
            <a:solidFill>
              <a:srgbClr val="D1DFD6"/>
            </a:solidFill>
            <a:ln>
              <a:solidFill>
                <a:srgbClr val="D1DFD6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Prospective students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assurance on the quality of a degree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3546" y="5447724"/>
              <a:ext cx="6660000" cy="1200329"/>
            </a:xfrm>
            <a:prstGeom prst="rect">
              <a:avLst/>
            </a:prstGeom>
            <a:solidFill>
              <a:srgbClr val="F1DBDF"/>
            </a:solidFill>
            <a:ln>
              <a:solidFill>
                <a:srgbClr val="F1DBDF"/>
              </a:solidFill>
              <a:prstDash val="solid"/>
            </a:ln>
          </p:spPr>
          <p:txBody>
            <a:bodyPr>
              <a:spAutoFit/>
            </a:bodyPr>
            <a:lstStyle/>
            <a:p>
              <a:r>
                <a:rPr lang="en-GB" b="1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Employers:</a:t>
              </a:r>
              <a:endPara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 signpost to employers of the level of employability </a:t>
              </a: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skills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subject relevant bioscience skills provided by a </a:t>
              </a: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</a:t>
              </a:r>
              <a:endPara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704" y="3431246"/>
              <a:ext cx="6660000" cy="1754326"/>
            </a:xfrm>
            <a:prstGeom prst="rect">
              <a:avLst/>
            </a:prstGeom>
            <a:solidFill>
              <a:srgbClr val="C8E59A"/>
            </a:solidFill>
            <a:ln>
              <a:solidFill>
                <a:srgbClr val="C8E59A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HEIs:</a:t>
              </a:r>
              <a:endPara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Recognition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academic quality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recruitment opportunities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mechanism to drive change within an institution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external review of programmes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Sharing/highlighting </a:t>
              </a:r>
              <a:r>
                <a: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best practice</a:t>
              </a: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4" t="38338" r="16228" b="33912"/>
            <a:stretch/>
          </p:blipFill>
          <p:spPr bwMode="auto">
            <a:xfrm>
              <a:off x="285704" y="5447724"/>
              <a:ext cx="1753200" cy="11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6" t="45573" r="56661" b="22889"/>
            <a:stretch/>
          </p:blipFill>
          <p:spPr bwMode="auto">
            <a:xfrm>
              <a:off x="7090346" y="760141"/>
              <a:ext cx="1753200" cy="1476000"/>
            </a:xfrm>
            <a:prstGeom prst="rect">
              <a:avLst/>
            </a:prstGeom>
            <a:noFill/>
            <a:ln w="9525">
              <a:solidFill>
                <a:srgbClr val="DBCFE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4" t="54293" r="21146" b="29343"/>
            <a:stretch/>
          </p:blipFill>
          <p:spPr bwMode="auto">
            <a:xfrm>
              <a:off x="285704" y="2511032"/>
              <a:ext cx="1790271" cy="64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8" t="31669" r="45293" b="27747"/>
            <a:stretch/>
          </p:blipFill>
          <p:spPr bwMode="auto">
            <a:xfrm>
              <a:off x="7090346" y="3431246"/>
              <a:ext cx="1753200" cy="175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7697" r="7342" b="4803"/>
          <a:stretch/>
        </p:blipFill>
        <p:spPr>
          <a:xfrm>
            <a:off x="7590070" y="80105"/>
            <a:ext cx="1253476" cy="5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Fowler</dc:creator>
  <cp:lastModifiedBy>Emma Fowler</cp:lastModifiedBy>
  <cp:revision>35</cp:revision>
  <dcterms:created xsi:type="dcterms:W3CDTF">2016-12-08T08:48:06Z</dcterms:created>
  <dcterms:modified xsi:type="dcterms:W3CDTF">2019-02-26T09:43:38Z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