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15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02D9-DBDC-46D0-847E-027FDE2A1F98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7FA3-38DB-48CC-B2C2-90640D51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60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02D9-DBDC-46D0-847E-027FDE2A1F98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7FA3-38DB-48CC-B2C2-90640D51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3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02D9-DBDC-46D0-847E-027FDE2A1F98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7FA3-38DB-48CC-B2C2-90640D51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95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02D9-DBDC-46D0-847E-027FDE2A1F98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7FA3-38DB-48CC-B2C2-90640D51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57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02D9-DBDC-46D0-847E-027FDE2A1F98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7FA3-38DB-48CC-B2C2-90640D51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81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02D9-DBDC-46D0-847E-027FDE2A1F98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7FA3-38DB-48CC-B2C2-90640D51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64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02D9-DBDC-46D0-847E-027FDE2A1F98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7FA3-38DB-48CC-B2C2-90640D51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1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02D9-DBDC-46D0-847E-027FDE2A1F98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7FA3-38DB-48CC-B2C2-90640D51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6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02D9-DBDC-46D0-847E-027FDE2A1F98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7FA3-38DB-48CC-B2C2-90640D51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2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02D9-DBDC-46D0-847E-027FDE2A1F98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7FA3-38DB-48CC-B2C2-90640D51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84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02D9-DBDC-46D0-847E-027FDE2A1F98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7FA3-38DB-48CC-B2C2-90640D51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8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002D9-DBDC-46D0-847E-027FDE2A1F98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67FA3-38DB-48CC-B2C2-90640D510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00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5.wdp"/><Relationship Id="rId1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microsoft.com/office/2007/relationships/hdphoto" Target="../media/hdphoto7.wdp"/><Relationship Id="rId2" Type="http://schemas.openxmlformats.org/officeDocument/2006/relationships/image" Target="../media/image12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openxmlformats.org/officeDocument/2006/relationships/image" Target="../media/image1.png"/><Relationship Id="rId15" Type="http://schemas.microsoft.com/office/2007/relationships/hdphoto" Target="../media/hdphoto6.wdp"/><Relationship Id="rId10" Type="http://schemas.openxmlformats.org/officeDocument/2006/relationships/image" Target="../media/image15.png"/><Relationship Id="rId19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microsoft.com/office/2007/relationships/hdphoto" Target="../media/hdphoto3.wdp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25" y="5040766"/>
            <a:ext cx="2090539" cy="142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2" r="7962" b="7601"/>
          <a:stretch/>
        </p:blipFill>
        <p:spPr bwMode="auto">
          <a:xfrm rot="18097920" flipH="1">
            <a:off x="2811497" y="63953"/>
            <a:ext cx="1521598" cy="122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52701">
            <a:off x="7986237" y="964388"/>
            <a:ext cx="1235095" cy="57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0184">
            <a:off x="4105593" y="524038"/>
            <a:ext cx="2310607" cy="59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262">
            <a:off x="335030" y="563253"/>
            <a:ext cx="2394452" cy="6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801" flipV="1">
            <a:off x="157894" y="1276452"/>
            <a:ext cx="2305443" cy="59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wgHBhUIBwgVFQkXGR8ZGRgXGSMfHxoiISMlJyIjHyEgIC0gJCEqICMZJD0nLSowOi8xJCI0RDMtPSgtLi0BCgoKBQUFDgUFDisZExkrKysrKysrKysrKysrKysrKysrKysrKysrKysrKysrKysrKysrKysrKysrKysrKysrK//AABEIAJkBSQMBIgACEQEDEQH/xAAbAAEBAAMBAQEAAAAAAAAAAAAABgMEBQcCAf/EAD8QAAEDAwEEBQgIBgIDAAAAAAEAAgMEBREGEiExYQciQVFxExQyN2J0gbEjMzU2QmNysxVSc5GhskNEU4Pw/8QAFAEBAAAAAAAAAAAAAAAAAAAAAP/EABQRAQAAAAAAAAAAAAAAAAAAAAD/2gAMAwEAAhEDEQA/APcURaN4u9uslEa27VjIqcficcfADiTyG9BvLh6h1TbLC5sFQ90le/6uniG1LJ4NHZx3nA5rj+f6l1X1bPE6htJ/55mfTyD8uM7mAjg53IgLt6e0za9PscaGEmpf9ZNIdqWQ973nefDhyQcUT6+nH8TjpaVkY4UbyS9ze90w6rZO4BpHeV0rBq633epNBMx9Pdm+lTzDZf4t7Ht9puQtvUFsr7hEx9quz6eqYctIAcx/syNPpN8CCOOVJ3W40NYxtr6SrS2CUH6OpaT5Eu/mjl9KF3bhxHiUHoSKKD9TaVYHZdcrMO0Y85jHw6sw8MO8VR2K/Wu/03l7VVte0bnDg5h7ntPWaeRCDpIi+JpY4IjLNIGxgZJJwAO8koPtaN5vFusdEa27VjIqcdrjx5AcSeQU3LqytvkppdEUYlbnDquXIp2d+yeMrh3N3cN63LNo6mpa0XW81Lqu8/8AllAwzlEz0Yx4b+aDSbdNV6jPlbDSNo7eN7ZKphdJL3YiBGww97jnHALNRaxdRVLbfrCj80rCcNkzmCU+xJ2H2XYPiq1Yaykpq6mdS1sDZKdww5rwCCOYO5BmBBGRwRRh07edMfSaOqvKUI/6dQ47I5QyekzwdtDwXUsOrbfd6g0MrXQXUelTzDZkHNudz2+03IQd9ERAREQEREBERAREQEXG1Bqe12ABlZKXVb/q4YwXyyH2WDefHhzXE/huo9Vda9zGitR4U8Lvpnj82Ubmgji1m/f6SDdu2sYIa02uw0rqy7DjHERsx85ZPRYP88lpmr1vZh57caWGspjvfFTAtkh5R7R+lGOw7JJ4KntNqoLNRCitVIyKmHBrRj4ntJ5lbiDl2HUNr1BTma11QcWnD2Hc9h7ntPWafELqLgX/AElbrxUCuY58F1b6NRCdmQcj2Ob7LgR4LlDUN60wfJavpvK0HZW07TsjnNGMln6hlvggtEWCirKW4UraqhqGyU7hlrmEEHwIWdAREQEREBERAREQS97v10feDYdNUDX17WtfJLKcRQtfnZJAO09x2T1RjxX7Z9HU9PWi63updWXgcJZQNmPlFGOqwf3PNY7T6yK73em+cqydGtfV3PRkNXcJzJUOL8udxOHuA/wAEFOiIgLFU08NVAYKqJr4XDBa4ZBHMHcsqII12mbpp13ltF1Y824mjnJMR/pP9KI8d29u/gucTY9TXX6QTW3VzRu4MkPgd8c7N3Pd/LlehrnXyxWy/Uvm12pGyMBy0nc5p72uHWaeYKCc/jerrRmiuFg88qDuimpyGMefzQ45iPaTvHd3L7i0lW32QVWt6wStBy2kiyIG921+KVw73bvZVBYrbLaaHzSW4yzgE7LpiC4N7GlwALsd5yTniuig+Io44YxHEwNjAwABgAcgvtEQEREBcu/afteoKcQ3SlDtk5Y4bnsPexw6zT4FdREEPU1eoNEwGevlNdYGDLpDhtRC0druDZQO8Yd4q1ikbLEJGeiQCPip3pL+4Fb/AEH/ACXdt32fH+hvyCDYREQEREBERAUY67X7VFQ+n06BTWxj3RvqpAHPcWEtcIY84GCCNp/wBVmpXo3+wpfe6n956Doaf0vbLCXS0sbn1r/rJ5TtyyfqcfkMDku0iICIiAhAIweCIgkq3Rpo6t1y0hWeaVrjlzMbUEp9uPsPtNwfFbmmr/WV9ZJarzbvIXWFrXPDXB0b2uJDXMdxwdk7iAQqFS1B6yqr3Sn/AN5kFSiIgIiICIiAiIglLT6yK73em+cqxdEv3Bg8ZP3HLLafWRXe703zlWLol+4MHjJ+45BYIiICIiAiIgIiICIiAiIgIiIJrpL+4Fb/AEH/ACXdt32fH+hvyC4XSX9wK3+g/wCS7tu+z4/0N+QQbCIiAiIgIiIClejf7Cl97qf3nqqUr0b/AGFL73U/vPQVSIiAiIgIiIClqD1lVXulP/vMqlS1B6yqr3Sn/wB5kFSiIgIiICIiAiIglLT6yK73em+cqxdEn3Bg8ZP3HLHdZq3TWrZr7LbXzWmaKJj3w9Z8JjL97o8ZLDt8W5xjgqLT1TZ6q1Nk08+I0G/Z8ljZGTk7hwOScjvQdJERAREQEREBERAREQEREBERBNdJf3Arf6D/AJLu277Pj/Q35Bc/WFsnvWl6m2UjmieWJzG7W4ZI3ZwOC5tg1ZTGZllvVO6ku4AaI5fRkwOMUnoyDw38kFUiIgIiICIiApXo3+wpfe6n9562r9q232ioFBE11RdnejTwjaeebuxjfadgJoa2VtrsXkrnG1tU+WWVzWu2g3yj3O2drAyQDjKCgREQEREBERAUtQesqq90p/8AeZVKjbzJXae1Y+/m2vmtckMcTzD1nxFjnnaMeMubh/Fu8Y4ILJFpWi7W+9UQrbVWMlpz+Jpz8D2g8it1AREQEREBERAUxddHQSVxuthqnUd2PF8YGxJyljPVeOe481TogkINXVNomFJrajFO4nDalmTTyeLjviPsv/uVWse2RgfG4Fh3gjgV8zwxVEJhqIw6JwwWuGQR3EHcpF+lrjp9xn0TWBsOcmjmJMJ7/Jn0ojx4ZbyQWSKfsGqYLpVm21lJJTXdrdp0Eo344bTHjqPbntB+AVAgIiICIiAiIgIiICIiAtK72m33qiNFdaRktMeLXDPxHaDzC3UQRv8AD9R6VGbPM6utQ/4JXYmjH5cp3PA7Gv39m0u1p/U1rv7S2imIqmfWQyAsljPc9h6w8eHNdhcXUGl7ZfXNmqGOZXM+rniOxKzwcOI5HI5IO0ijf4rqHS52NQQGrtY/7UDPpGD86Ibz+pndvAQ6lu2pD5LRlJs0Z41lQ0hn/qjOHyHnubzKCgvl9tlhpvOLrVtY07mji557mNHWceQCntrU+qx1A+3Wc9pA86kHIHLYfiC7wXTsekqG11ZuNTI+pu5GHVEx2neDB6LG8dzQPiqBBzLDYLZp+mMFqpQwE5c7i557S9x6zjzJXTREBERAREQEREBERBM3fR9PUVxutkqnUd3PGWIDZk5SxnqvH9jzWrDqysssopdbUYhBOG1UeTTv/UTviJ7nbuasF8SxRzRGKZgdGRggjII7iCg/Y5GSxiSJ4LCMgg5BHIrm1GpLFTVfmdTeqZlVnGw6Zgdk8Bsl2cqM1tRw6SsItumpHwPrqiOAYcS2LbJ2jGCcMyM8McezAVFR6C0tS23zAWSF0WMEvaHOdzLj1s9ufkgo3yMZEZXvAjAySTuA789yx0lVTVtMKmiqGyU7t7XscHNPgRuK840+6azPuukHSudRU8XlKcuOS2ORhJZk9jTuHxWn0b9IelrRoimt9wuLm1TGkOaIZXY6xPFrCDuPYUHqUdZSy1bqSKpYalgBewOBc0HgXNzkZ7M8VnXm+gbvQ33pHudwtcxfSujpwHFrm8GkHc4A8R3L0hAREQEREEhXetam9ym/cYq9R9d61qb3Kb9xisEBERAREQEREBERAREQEREBERAX4AAMAbl+ogIiICIiAiIgIiICIiAiIgIiIJTpHsVXe7E2S1NBudPKyohB4Ocw52fiMjxwtKLpR0+yEMuLKiG4/ip3QSF4PcMNLTv7c/2VwvzZaXbRG9B51YbdcKqmueqrtRuhnq4y2KF3pMiYwhu0OxzuJHYut0TQ7HR3SNliw8MOQRv9NysEQQ+nI3M6VLo/yZDDHTYONx6h4K4REBERAREQR9d61qb3Kb9xisFH13rWpvcpv3GKwQEREBERAREQEREBERAREQEREBERAREQEREBERAREQEREBERAREQEREBERAREQEREBERBE6oqRZNcU9+r4ni1CnkhfK1pc2NznNIL8b2twD1sYG5WFJVU9bTNqaOdr4HDLXNIII7wRuKykAjBG5SlXpCSgqXV+j6zzWqccuiI2qeU+1Hu2T7TCD4oKxFK0GsmQ1TbdqmkNHcDuaXnMMp/Ll9Ek/ynB38FVICIiAiIgIiICIiAiIgIiICIiAiIgIiICIiAiIgIiICIiAiIgIiICIiAiIgIiICIiAiIg17hQ0lypHUlwpmyU7txa8ZB+BUlWUr9AWWpuVJcZJLVHETHTSna2H/AIQ2Q9fY7Nk55HsVquDru0y33SFTbaYfTvjOwO9w3gfEgBBN2bQNNerYy5avq56i6StD3Hyz2Nj2hnZjawgAD/JyeS6VltV6sVtrKGurzNbGtJpnvcTK1pactecdh4HJ+G4Bo/W1lr7BGau4Rw1sbA2aKVwY6NzRhwIdg4yDvWO16ol1PHXvo6YfwONhZFPvHlXbJ28A/hB3Z/8AgGt0Y6jtUeg6VlwvUIqdg7QkmbtekeOXZWLSdwZX9K1yNNWiSk8lBs7L9pvojOMHHHuWDox0lpy4aDpaqusVPJUOYS5zomknrHiSMlfGkqCC2dKN0pLPSxxsbBDsMA2WAloPBvZnecIPTEUBBV3C2alpLW7UD6i7PJNVC7Z8mGbBcXM6g2dlxYGjOSDvHar9AREQEREBERAREQEREBERAREQEREBERAREQEREBERAREQEREBERAREQEREBERBybjpiwXSp85uVlp5Z/5nxNJPiSMkLox00EVN5tHC0QAbOyAA3HdjhjksqIMNJS09FTCmoqdsdO3c1jGhrR4AbgsEtvha+WqooI2XGRuyZdgbRwOrtHi4DduJW6iCFqKTUd/NJR3W0thlgmjllqRI0tcY+PkQ07Y2zu6wbhpcN6uk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693738"/>
            <a:ext cx="31337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9716">
            <a:off x="2365303" y="1732949"/>
            <a:ext cx="1340330" cy="62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917977">
            <a:off x="540548" y="784930"/>
            <a:ext cx="1800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400" dirty="0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3" name="Rectangle 12"/>
          <p:cNvSpPr/>
          <p:nvPr/>
        </p:nvSpPr>
        <p:spPr>
          <a:xfrm rot="19830179">
            <a:off x="2683233" y="856635"/>
            <a:ext cx="118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400" dirty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4" name="Rectangle 13"/>
          <p:cNvSpPr/>
          <p:nvPr/>
        </p:nvSpPr>
        <p:spPr>
          <a:xfrm rot="1964708">
            <a:off x="4245233" y="790654"/>
            <a:ext cx="203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5400" dirty="0" err="1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400" dirty="0" err="1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5400" dirty="0" err="1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400" dirty="0" err="1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003D7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20686014">
            <a:off x="5957573" y="935157"/>
            <a:ext cx="26468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dirty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400" dirty="0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5400" dirty="0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5400" dirty="0">
              <a:ln w="18415" cmpd="sng">
                <a:noFill/>
                <a:prstDash val="solid"/>
              </a:ln>
              <a:solidFill>
                <a:srgbClr val="003D7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9734">
            <a:off x="3566072" y="1351036"/>
            <a:ext cx="12557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801" flipV="1">
            <a:off x="4608225" y="1692168"/>
            <a:ext cx="1797493" cy="4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1165" flipV="1">
            <a:off x="6444116" y="541048"/>
            <a:ext cx="2178653" cy="5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117" flipH="1" flipV="1">
            <a:off x="6320875" y="1788959"/>
            <a:ext cx="1983210" cy="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9094" y="2554962"/>
            <a:ext cx="8593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Pheromones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are natural chemicals produced by some animals that trigger a response in members of the same species.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9094" y="3416047"/>
            <a:ext cx="8449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8A942"/>
                </a:solidFill>
                <a:latin typeface="Helvetica Neue" panose="02000503000000020004" pitchFamily="2"/>
                <a:ea typeface="+mj-ea"/>
                <a:cs typeface="+mj-cs"/>
              </a:rPr>
              <a:t>The response is often a change in behaviour but can also be a change in the animal’s physiology (the way its body is working).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9095" y="4149080"/>
            <a:ext cx="8380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males Pheromones act like hormones, but outside the body, and affect the behaviour of other individuals of the same species rather than the individual producing them.</a:t>
            </a:r>
          </a:p>
          <a:p>
            <a:r>
              <a:rPr lang="en-GB" dirty="0">
                <a:solidFill>
                  <a:srgbClr val="003D7D"/>
                </a:solidFill>
                <a:latin typeface="Helvetica Neue" pitchFamily="2"/>
              </a:rPr>
              <a:t> </a:t>
            </a:r>
            <a:endParaRPr lang="en-GB" dirty="0">
              <a:ln w="18415" cmpd="sng">
                <a:noFill/>
                <a:prstDash val="solid"/>
              </a:ln>
              <a:solidFill>
                <a:srgbClr val="003D7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7846" y="482521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Types of pheromones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35468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D7D"/>
                </a:solidFill>
                <a:latin typeface="Helvetica Neue" pitchFamily="2"/>
              </a:rPr>
              <a:t>Food trail pheromones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D7D"/>
                </a:solidFill>
                <a:latin typeface="Helvetica Neue" pitchFamily="2"/>
              </a:rPr>
              <a:t>Alarm pheromones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D7D"/>
                </a:solidFill>
                <a:latin typeface="Helvetica Neue" pitchFamily="2"/>
              </a:rPr>
              <a:t>Sex pheromones</a:t>
            </a:r>
            <a:endParaRPr lang="en-GB" dirty="0">
              <a:solidFill>
                <a:srgbClr val="003D7D"/>
              </a:solidFill>
              <a:latin typeface="Helvetica Neue" pitchFamily="2"/>
            </a:endParaRPr>
          </a:p>
        </p:txBody>
      </p:sp>
      <p:pic>
        <p:nvPicPr>
          <p:cNvPr id="39" name="Picture 2" descr="J:\Green man\Green Man Festival\Design\CMYK - SocietyForEndocrinolog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4" y="5374973"/>
            <a:ext cx="1584176" cy="42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S:\Brand tools\Logos\ROYAL SOCIETY OF BIOLOGY LOGO ARTWORK\Online - RGB\RSB_colour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6" y="6057602"/>
            <a:ext cx="1496948" cy="53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01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www.practicalfishkeeping.co.uk/custom/images/large/4e24b855976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37" y="4038259"/>
            <a:ext cx="1645775" cy="12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25" y="5040766"/>
            <a:ext cx="2090539" cy="142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2" r="7962" b="7601"/>
          <a:stretch/>
        </p:blipFill>
        <p:spPr bwMode="auto">
          <a:xfrm rot="18097920" flipH="1">
            <a:off x="2811497" y="63953"/>
            <a:ext cx="1521598" cy="122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52701">
            <a:off x="7986237" y="964388"/>
            <a:ext cx="1235095" cy="57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0184">
            <a:off x="4105593" y="524038"/>
            <a:ext cx="2310607" cy="59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262">
            <a:off x="335030" y="563253"/>
            <a:ext cx="2394452" cy="6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801" flipV="1">
            <a:off x="157894" y="1276452"/>
            <a:ext cx="2305443" cy="59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wgHBhUIBwgVFQkXGR8ZGRgXGSMfHxoiISMlJyIjHyEgIC0gJCEqICMZJD0nLSowOi8xJCI0RDMtPSgtLi0BCgoKBQUFDgUFDisZExkrKysrKysrKysrKysrKysrKysrKysrKysrKysrKysrKysrKysrKysrKysrKysrKysrK//AABEIAJkBSQMBIgACEQEDEQH/xAAbAAEBAAMBAQEAAAAAAAAAAAAABgMEBQcCAf/EAD8QAAEDAwEEBQgIBgIDAAAAAAEAAgMEBREGEiExYQciQVFxExQyN2J0gbEjMzU2QmNysxVSc5GhskNEU4Pw/8QAFAEBAAAAAAAAAAAAAAAAAAAAAP/EABQRAQAAAAAAAAAAAAAAAAAAAAD/2gAMAwEAAhEDEQA/APcURaN4u9uslEa27VjIqcficcfADiTyG9BvLh6h1TbLC5sFQ90le/6uniG1LJ4NHZx3nA5rj+f6l1X1bPE6htJ/55mfTyD8uM7mAjg53IgLt6e0za9PscaGEmpf9ZNIdqWQ973nefDhyQcUT6+nH8TjpaVkY4UbyS9ze90w6rZO4BpHeV0rBq633epNBMx9Pdm+lTzDZf4t7Ht9puQtvUFsr7hEx9quz6eqYctIAcx/syNPpN8CCOOVJ3W40NYxtr6SrS2CUH6OpaT5Eu/mjl9KF3bhxHiUHoSKKD9TaVYHZdcrMO0Y85jHw6sw8MO8VR2K/Wu/03l7VVte0bnDg5h7ntPWaeRCDpIi+JpY4IjLNIGxgZJJwAO8koPtaN5vFusdEa27VjIqcdrjx5AcSeQU3LqytvkppdEUYlbnDquXIp2d+yeMrh3N3cN63LNo6mpa0XW81Lqu8/8AllAwzlEz0Yx4b+aDSbdNV6jPlbDSNo7eN7ZKphdJL3YiBGww97jnHALNRaxdRVLbfrCj80rCcNkzmCU+xJ2H2XYPiq1Yaykpq6mdS1sDZKdww5rwCCOYO5BmBBGRwRRh07edMfSaOqvKUI/6dQ47I5QyekzwdtDwXUsOrbfd6g0MrXQXUelTzDZkHNudz2+03IQd9ERAREQEREBERAREQEXG1Bqe12ABlZKXVb/q4YwXyyH2WDefHhzXE/huo9Vda9zGitR4U8Lvpnj82Ubmgji1m/f6SDdu2sYIa02uw0rqy7DjHERsx85ZPRYP88lpmr1vZh57caWGspjvfFTAtkh5R7R+lGOw7JJ4KntNqoLNRCitVIyKmHBrRj4ntJ5lbiDl2HUNr1BTma11QcWnD2Hc9h7ntPWafELqLgX/AElbrxUCuY58F1b6NRCdmQcj2Ob7LgR4LlDUN60wfJavpvK0HZW07TsjnNGMln6hlvggtEWCirKW4UraqhqGyU7hlrmEEHwIWdAREQEREBERAREQS97v10feDYdNUDX17WtfJLKcRQtfnZJAO09x2T1RjxX7Z9HU9PWi63updWXgcJZQNmPlFGOqwf3PNY7T6yK73em+cqydGtfV3PRkNXcJzJUOL8udxOHuA/wAEFOiIgLFU08NVAYKqJr4XDBa4ZBHMHcsqII12mbpp13ltF1Y824mjnJMR/pP9KI8d29u/gucTY9TXX6QTW3VzRu4MkPgd8c7N3Pd/LlehrnXyxWy/Uvm12pGyMBy0nc5p72uHWaeYKCc/jerrRmiuFg88qDuimpyGMefzQ45iPaTvHd3L7i0lW32QVWt6wStBy2kiyIG921+KVw73bvZVBYrbLaaHzSW4yzgE7LpiC4N7GlwALsd5yTniuig+Io44YxHEwNjAwABgAcgvtEQEREBcu/afteoKcQ3SlDtk5Y4bnsPexw6zT4FdREEPU1eoNEwGevlNdYGDLpDhtRC0druDZQO8Yd4q1ikbLEJGeiQCPip3pL+4Fb/AEH/ACXdt32fH+hvyCDYREQEREBERAUY67X7VFQ+n06BTWxj3RvqpAHPcWEtcIY84GCCNp/wBVmpXo3+wpfe6n956Doaf0vbLCXS0sbn1r/rJ5TtyyfqcfkMDku0iICIiAhAIweCIgkq3Rpo6t1y0hWeaVrjlzMbUEp9uPsPtNwfFbmmr/WV9ZJarzbvIXWFrXPDXB0b2uJDXMdxwdk7iAQqFS1B6yqr3Sn/AN5kFSiIgIiICIiAiIglLT6yK73em+cqxdEv3Bg8ZP3HLLafWRXe703zlWLol+4MHjJ+45BYIiICIiAiIgIiICIiAiIgIiIJrpL+4Fb/AEH/ACXdt32fH+hvyC4XSX9wK3+g/wCS7tu+z4/0N+QQbCIiAiIgIiIClejf7Cl97qf3nqqUr0b/AGFL73U/vPQVSIiAiIgIiIClqD1lVXulP/vMqlS1B6yqr3Sn/wB5kFSiIgIiICIiAiIglLT6yK73em+cqxdEn3Bg8ZP3HLHdZq3TWrZr7LbXzWmaKJj3w9Z8JjL97o8ZLDt8W5xjgqLT1TZ6q1Nk08+I0G/Z8ljZGTk7hwOScjvQdJERAREQEREBERAREQEREBERBNdJf3Arf6D/AJLu277Pj/Q35Bc/WFsnvWl6m2UjmieWJzG7W4ZI3ZwOC5tg1ZTGZllvVO6ku4AaI5fRkwOMUnoyDw38kFUiIgIiICIiApXo3+wpfe6n9562r9q232ioFBE11RdnejTwjaeebuxjfadgJoa2VtrsXkrnG1tU+WWVzWu2g3yj3O2drAyQDjKCgREQEREBERAUtQesqq90p/8AeZVKjbzJXae1Y+/m2vmtckMcTzD1nxFjnnaMeMubh/Fu8Y4ILJFpWi7W+9UQrbVWMlpz+Jpz8D2g8it1AREQEREBERAUxddHQSVxuthqnUd2PF8YGxJyljPVeOe481TogkINXVNomFJrajFO4nDalmTTyeLjviPsv/uVWse2RgfG4Fh3gjgV8zwxVEJhqIw6JwwWuGQR3EHcpF+lrjp9xn0TWBsOcmjmJMJ7/Jn0ojx4ZbyQWSKfsGqYLpVm21lJJTXdrdp0Eo344bTHjqPbntB+AVAgIiICIiAiIgIiICIiAtK72m33qiNFdaRktMeLXDPxHaDzC3UQRv8AD9R6VGbPM6utQ/4JXYmjH5cp3PA7Gv39m0u1p/U1rv7S2imIqmfWQyAsljPc9h6w8eHNdhcXUGl7ZfXNmqGOZXM+rniOxKzwcOI5HI5IO0ijf4rqHS52NQQGrtY/7UDPpGD86Ibz+pndvAQ6lu2pD5LRlJs0Z41lQ0hn/qjOHyHnubzKCgvl9tlhpvOLrVtY07mji557mNHWceQCntrU+qx1A+3Wc9pA86kHIHLYfiC7wXTsekqG11ZuNTI+pu5GHVEx2neDB6LG8dzQPiqBBzLDYLZp+mMFqpQwE5c7i557S9x6zjzJXTREBERAREQEREBERBM3fR9PUVxutkqnUd3PGWIDZk5SxnqvH9jzWrDqysssopdbUYhBOG1UeTTv/UTviJ7nbuasF8SxRzRGKZgdGRggjII7iCg/Y5GSxiSJ4LCMgg5BHIrm1GpLFTVfmdTeqZlVnGw6Zgdk8Bsl2cqM1tRw6SsItumpHwPrqiOAYcS2LbJ2jGCcMyM8McezAVFR6C0tS23zAWSF0WMEvaHOdzLj1s9ufkgo3yMZEZXvAjAySTuA789yx0lVTVtMKmiqGyU7t7XscHNPgRuK840+6azPuukHSudRU8XlKcuOS2ORhJZk9jTuHxWn0b9IelrRoimt9wuLm1TGkOaIZXY6xPFrCDuPYUHqUdZSy1bqSKpYalgBewOBc0HgXNzkZ7M8VnXm+gbvQ33pHudwtcxfSujpwHFrm8GkHc4A8R3L0hAREQEREEhXetam9ym/cYq9R9d61qb3Kb9xisEBERAREQEREBERAREQEREBERAX4AAMAbl+ogIiICIiAiIgIiICIiAiIgIiIJTpHsVXe7E2S1NBudPKyohB4Ocw52fiMjxwtKLpR0+yEMuLKiG4/ip3QSF4PcMNLTv7c/2VwvzZaXbRG9B51YbdcKqmueqrtRuhnq4y2KF3pMiYwhu0OxzuJHYut0TQ7HR3SNliw8MOQRv9NysEQQ+nI3M6VLo/yZDDHTYONx6h4K4REBERAREQR9d61qb3Kb9xisFH13rWpvcpv3GKwQEREBERAREQEREBERAREQEREBERAREQEREBERAREQEREBERAREQEREBERAREQEREBERBE6oqRZNcU9+r4ni1CnkhfK1pc2NznNIL8b2twD1sYG5WFJVU9bTNqaOdr4HDLXNIII7wRuKykAjBG5SlXpCSgqXV+j6zzWqccuiI2qeU+1Hu2T7TCD4oKxFK0GsmQ1TbdqmkNHcDuaXnMMp/Ll9Ek/ynB38FVICIiAiIgIiICIiAiIgIiICIiAiIgIiICIiAiIgIiICIiAiIgIiICIiAiIgIiICIiAiIg17hQ0lypHUlwpmyU7txa8ZB+BUlWUr9AWWpuVJcZJLVHETHTSna2H/AIQ2Q9fY7Nk55HsVquDru0y33SFTbaYfTvjOwO9w3gfEgBBN2bQNNerYy5avq56i6StD3Hyz2Nj2hnZjawgAD/JyeS6VltV6sVtrKGurzNbGtJpnvcTK1pactecdh4HJ+G4Bo/W1lr7BGau4Rw1sbA2aKVwY6NzRhwIdg4yDvWO16ol1PHXvo6YfwONhZFPvHlXbJ28A/hB3Z/8AgGt0Y6jtUeg6VlwvUIqdg7QkmbtekeOXZWLSdwZX9K1yNNWiSk8lBs7L9pvojOMHHHuWDox0lpy4aDpaqusVPJUOYS5zomknrHiSMlfGkqCC2dKN0pLPSxxsbBDsMA2WAloPBvZnecIPTEUBBV3C2alpLW7UD6i7PJNVC7Z8mGbBcXM6g2dlxYGjOSDvHar9AREQEREBERAREQEREBERAREQEREBERAREQEREBERAREQEREBERAREQEREBERBybjpiwXSp85uVlp5Z/5nxNJPiSMkLox00EVN5tHC0QAbOyAA3HdjhjksqIMNJS09FTCmoqdsdO3c1jGhrR4AbgsEtvha+WqooI2XGRuyZdgbRwOrtHi4DduJW6iCFqKTUd/NJR3W0thlgmjllqRI0tcY+PkQ07Y2zu6wbhpcN6uk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693738"/>
            <a:ext cx="31337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9716">
            <a:off x="2365303" y="1732949"/>
            <a:ext cx="1340330" cy="62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917977">
            <a:off x="540548" y="784930"/>
            <a:ext cx="1800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400" dirty="0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3" name="Rectangle 12"/>
          <p:cNvSpPr/>
          <p:nvPr/>
        </p:nvSpPr>
        <p:spPr>
          <a:xfrm rot="19830179">
            <a:off x="2779000" y="820969"/>
            <a:ext cx="118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400" dirty="0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5400" dirty="0">
              <a:ln w="18415" cmpd="sng">
                <a:solidFill>
                  <a:srgbClr val="48A942"/>
                </a:solidFill>
                <a:prstDash val="solid"/>
              </a:ln>
              <a:solidFill>
                <a:srgbClr val="45AC4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964708">
            <a:off x="4552881" y="784929"/>
            <a:ext cx="1877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400" dirty="0" err="1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400" dirty="0" err="1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400" dirty="0" err="1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003D7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20686014">
            <a:off x="6161244" y="930441"/>
            <a:ext cx="20697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400" dirty="0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5400" dirty="0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5400" dirty="0">
              <a:ln w="18415" cmpd="sng">
                <a:noFill/>
                <a:prstDash val="solid"/>
              </a:ln>
              <a:solidFill>
                <a:srgbClr val="003D7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9734">
            <a:off x="3566072" y="1351036"/>
            <a:ext cx="12557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801" flipV="1">
            <a:off x="4608225" y="1692168"/>
            <a:ext cx="1797493" cy="4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1165" flipV="1">
            <a:off x="6444116" y="541048"/>
            <a:ext cx="2178653" cy="5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117" flipH="1" flipV="1">
            <a:off x="6320875" y="1788959"/>
            <a:ext cx="1983210" cy="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9094" y="2604790"/>
            <a:ext cx="85933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Hormones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are chemical substances that act like messenger molecules in the body of humans and other animals.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9094" y="3416047"/>
            <a:ext cx="8449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After being made in one part of the body, they travel to other parts of the body where they help control how cells and organs do their work.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182" y="4192741"/>
            <a:ext cx="8380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Plants have hormones too – they are called </a:t>
            </a:r>
            <a:r>
              <a:rPr lang="en-GB" sz="2000" dirty="0" err="1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phytohormones</a:t>
            </a:r>
            <a:endParaRPr lang="en-GB" sz="2000" dirty="0">
              <a:ln w="18415" cmpd="sng">
                <a:solidFill>
                  <a:srgbClr val="48A942"/>
                </a:solidFill>
                <a:prstDash val="solid"/>
              </a:ln>
              <a:solidFill>
                <a:srgbClr val="45A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39" name="Picture 2" descr="J:\Green man\Green Man Festival\Design\CMYK - SocietyForEndocrinolog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4" y="5374973"/>
            <a:ext cx="1584176" cy="42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d/d3/Indol-3-ylacetic_acid.svg/155px-Indol-3-ylacetic_acid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73016"/>
            <a:ext cx="1700287" cy="151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75128" y="4889536"/>
            <a:ext cx="384802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Hormones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are produced by special organs called glands and carried to a different target organ in the blood.</a:t>
            </a:r>
          </a:p>
        </p:txBody>
      </p:sp>
      <p:pic>
        <p:nvPicPr>
          <p:cNvPr id="27" name="Picture 26" descr="S:\Brand tools\Logos\ROYAL SOCIETY OF BIOLOGY LOGO ARTWORK\Online - RGB\RSB_colour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6" y="6057602"/>
            <a:ext cx="1496948" cy="53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31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2026">
            <a:off x="5621337" y="2332708"/>
            <a:ext cx="1288387" cy="81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2" r="7962" b="7601"/>
          <a:stretch/>
        </p:blipFill>
        <p:spPr bwMode="auto">
          <a:xfrm rot="5881265" flipH="1">
            <a:off x="6802057" y="3228694"/>
            <a:ext cx="1521598" cy="122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3812" y="346088"/>
            <a:ext cx="8229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 Extended" panose="00000700000000000000" pitchFamily="2" charset="0"/>
                <a:cs typeface="Arial" panose="020B0604020202020204" pitchFamily="34" charset="0"/>
              </a:rPr>
              <a:t>WHAT DO HORMONES DO?</a:t>
            </a:r>
            <a:endParaRPr lang="en-GB" sz="3600" dirty="0">
              <a:ln w="18415" cmpd="sng">
                <a:noFill/>
                <a:prstDash val="solid"/>
              </a:ln>
              <a:solidFill>
                <a:srgbClr val="003D7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Neue Extended" panose="000007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2" name="Picture 2" descr="J:\Green man\Green Man Festival\Design\CMYK - SocietyForEndocrinolog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88287"/>
            <a:ext cx="1584176" cy="42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78" y="5124371"/>
            <a:ext cx="2327027" cy="158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7197" y="1286617"/>
            <a:ext cx="8790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act as a form of communication between organs in the body and help control lots of important processes including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digestion, metabolism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growth and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development, reproduction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8" b="92969" l="10000" r="90000">
                        <a14:foregroundMark x1="36000" y1="92969" x2="36000" y2="92969"/>
                        <a14:foregroundMark x1="40333" y1="5078" x2="40333" y2="5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3" y="2392055"/>
            <a:ext cx="1051981" cy="89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liver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4" b="89753" l="8333" r="90000">
                        <a14:foregroundMark x1="8333" y1="34276" x2="8333" y2="34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95" y="3166265"/>
            <a:ext cx="1295366" cy="122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omach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87" b="91732" l="10000" r="90000">
                        <a14:foregroundMark x1="53333" y1="7480" x2="53333" y2="7480"/>
                        <a14:foregroundMark x1="37667" y1="91732" x2="37667" y2="91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57" y="3067550"/>
            <a:ext cx="1552208" cy="13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5542" y="4370318"/>
            <a:ext cx="840569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 </a:t>
            </a:r>
            <a:r>
              <a:rPr lang="en-GB" sz="2000" dirty="0" smtClean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control puberty, egg and sperm production, pregnancy, birth and lactation. They affect the way males and females look and behave and determine when they mate and with who!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 </a:t>
            </a:r>
          </a:p>
        </p:txBody>
      </p:sp>
      <p:pic>
        <p:nvPicPr>
          <p:cNvPr id="3082" name="Picture 10" descr="kidneys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40370"/>
            <a:ext cx="1269842" cy="14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ntestine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642" y="2132609"/>
            <a:ext cx="1555741" cy="159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http://www.webdesignhot.com/wp-content/uploads/2012/01/Fingerprint-Heart-Vector-Graphic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04" b="97148" l="4296" r="96735">
                        <a14:foregroundMark x1="26804" y1="73797" x2="26804" y2="73797"/>
                        <a14:foregroundMark x1="29725" y1="82175" x2="29725" y2="82175"/>
                        <a14:foregroundMark x1="35739" y1="91444" x2="19072" y2="69340"/>
                        <a14:foregroundMark x1="11856" y1="64349" x2="6701" y2="30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3207">
            <a:off x="3887850" y="4955458"/>
            <a:ext cx="1507702" cy="14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2" r="7962" b="7601"/>
          <a:stretch/>
        </p:blipFill>
        <p:spPr bwMode="auto">
          <a:xfrm rot="10019504" flipH="1">
            <a:off x="711772" y="3223126"/>
            <a:ext cx="1521598" cy="122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04763" y="3545905"/>
            <a:ext cx="1797493" cy="4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upload.wikimedia.org/wikipedia/commons/thumb/d/dc/Bombykol.svg/512px-Bombykol.sv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7720" flipH="1">
            <a:off x="3618953" y="3841189"/>
            <a:ext cx="1750787" cy="4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157">
            <a:off x="1752516" y="2479420"/>
            <a:ext cx="1288387" cy="81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S:\Brand tools\Logos\ROYAL SOCIETY OF BIOLOGY LOGO ARTWORK\Online - RGB\RSB_colour.pn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29" y="6229817"/>
            <a:ext cx="1496948" cy="53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70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243</Words>
  <Application>Microsoft Office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Urry</dc:creator>
  <cp:lastModifiedBy>Grace Paget</cp:lastModifiedBy>
  <cp:revision>13</cp:revision>
  <dcterms:created xsi:type="dcterms:W3CDTF">2014-08-08T10:04:27Z</dcterms:created>
  <dcterms:modified xsi:type="dcterms:W3CDTF">2016-06-24T09:16:52Z</dcterms:modified>
</cp:coreProperties>
</file>