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7" r:id="rId2"/>
    <p:sldId id="259" r:id="rId3"/>
    <p:sldId id="261" r:id="rId4"/>
    <p:sldId id="260" r:id="rId5"/>
  </p:sldIdLst>
  <p:sldSz cx="17791113" cy="10007600"/>
  <p:notesSz cx="6858000" cy="9144000"/>
  <p:defaultTextStyle>
    <a:defPPr>
      <a:defRPr lang="en-US"/>
    </a:defPPr>
    <a:lvl1pPr marL="0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3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4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0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7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3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8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0434" userDrawn="1">
          <p15:clr>
            <a:srgbClr val="A4A3A4"/>
          </p15:clr>
        </p15:guide>
        <p15:guide id="3" orient="horz" pos="5669" userDrawn="1">
          <p15:clr>
            <a:srgbClr val="A4A3A4"/>
          </p15:clr>
        </p15:guide>
        <p15:guide id="4" pos="7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942"/>
    <a:srgbClr val="003D7D"/>
    <a:srgbClr val="284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44" d="100"/>
          <a:sy n="44" d="100"/>
        </p:scale>
        <p:origin x="752" y="56"/>
      </p:cViewPr>
      <p:guideLst>
        <p:guide orient="horz" pos="1746"/>
        <p:guide pos="10434"/>
        <p:guide orient="horz" pos="5669"/>
        <p:guide pos="7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77AC7-FC71-41C8-AD9A-478B90BAAD6A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B17F8BE9-4320-4D9A-A3F8-3EAD18102FF2}">
      <dgm:prSet phldrT="[Text]" custT="1"/>
      <dgm:spPr/>
      <dgm:t>
        <a:bodyPr/>
        <a:lstStyle/>
        <a:p>
          <a:pPr algn="l"/>
          <a:r>
            <a:rPr lang="en-GB" sz="4000" b="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Advise</a:t>
          </a:r>
          <a:r>
            <a:rPr lang="en-GB" sz="40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government and </a:t>
          </a:r>
          <a:r>
            <a:rPr lang="en-GB" sz="4000" b="1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influence policy </a:t>
          </a:r>
          <a:endParaRPr lang="en-GB" sz="4000" b="1" dirty="0">
            <a:solidFill>
              <a:srgbClr val="284E3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049E58-C674-45E5-9AC8-D18D1877F62C}" type="parTrans" cxnId="{2F14CEA9-B61D-4137-B986-A66749782735}">
      <dgm:prSet/>
      <dgm:spPr/>
      <dgm:t>
        <a:bodyPr/>
        <a:lstStyle/>
        <a:p>
          <a:pPr algn="l"/>
          <a:endParaRPr lang="en-GB" sz="400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83F8B-CCB9-4BDF-8987-D54E722F09F3}" type="sibTrans" cxnId="{2F14CEA9-B61D-4137-B986-A66749782735}">
      <dgm:prSet/>
      <dgm:spPr/>
      <dgm:t>
        <a:bodyPr/>
        <a:lstStyle/>
        <a:p>
          <a:pPr algn="l"/>
          <a:endParaRPr lang="en-GB" sz="400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01D46-F4DD-4E8B-AE7B-37A8B4ADE1A5}">
      <dgm:prSet phldrT="[Text]" custT="1"/>
      <dgm:spPr/>
      <dgm:t>
        <a:bodyPr/>
        <a:lstStyle/>
        <a:p>
          <a:pPr algn="l"/>
          <a:r>
            <a:rPr lang="en-GB" sz="4000" b="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Advance</a:t>
          </a:r>
          <a:r>
            <a:rPr lang="en-GB" sz="40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4000" b="1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education </a:t>
          </a:r>
          <a:r>
            <a:rPr lang="en-GB" sz="4000" b="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GB" sz="4000" b="1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 professional development</a:t>
          </a:r>
          <a:endParaRPr lang="en-GB" sz="4000" b="1" dirty="0">
            <a:solidFill>
              <a:srgbClr val="284E3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9304A-B5E7-478E-BC70-610A6001B2E2}" type="parTrans" cxnId="{8F2169D0-DC61-4455-8DE9-7F2BC034314C}">
      <dgm:prSet/>
      <dgm:spPr/>
      <dgm:t>
        <a:bodyPr/>
        <a:lstStyle/>
        <a:p>
          <a:pPr algn="l"/>
          <a:endParaRPr lang="en-GB" sz="400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A477A-2F40-47F3-A491-BF2891DCEC6A}" type="sibTrans" cxnId="{8F2169D0-DC61-4455-8DE9-7F2BC034314C}">
      <dgm:prSet/>
      <dgm:spPr/>
      <dgm:t>
        <a:bodyPr/>
        <a:lstStyle/>
        <a:p>
          <a:pPr algn="l"/>
          <a:endParaRPr lang="en-GB" sz="400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872F39-6754-4FA5-AFCE-1E623E04A628}">
      <dgm:prSet phldrT="[Text]" custT="1"/>
      <dgm:spPr/>
      <dgm:t>
        <a:bodyPr/>
        <a:lstStyle/>
        <a:p>
          <a:pPr algn="l" rtl="0"/>
          <a:r>
            <a:rPr lang="en-GB" sz="4000" b="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Engage</a:t>
          </a:r>
          <a:r>
            <a:rPr lang="en-GB" sz="40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n-GB" sz="4000" b="1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encourage public interest </a:t>
          </a:r>
          <a:r>
            <a:rPr lang="en-GB" sz="4000" b="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in the biosciences</a:t>
          </a:r>
          <a:endParaRPr lang="en-GB" sz="4000" b="0" dirty="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EBE4C-9B7D-4F6A-98E3-050E250F50F6}" type="parTrans" cxnId="{D141A35D-0D7E-4ADA-B674-88447B7D18C3}">
      <dgm:prSet/>
      <dgm:spPr/>
      <dgm:t>
        <a:bodyPr/>
        <a:lstStyle/>
        <a:p>
          <a:pPr algn="l"/>
          <a:endParaRPr lang="en-GB" sz="400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8CA02-D1C3-4DCB-9493-0F40A2EFB353}" type="sibTrans" cxnId="{D141A35D-0D7E-4ADA-B674-88447B7D18C3}">
      <dgm:prSet/>
      <dgm:spPr/>
      <dgm:t>
        <a:bodyPr/>
        <a:lstStyle/>
        <a:p>
          <a:pPr algn="l"/>
          <a:endParaRPr lang="en-GB" sz="400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EE781-4884-4BF5-8A85-88C372D5DB42}">
      <dgm:prSet custT="1"/>
      <dgm:spPr/>
      <dgm:t>
        <a:bodyPr/>
        <a:lstStyle/>
        <a:p>
          <a:pPr algn="l"/>
          <a:r>
            <a:rPr lang="en-GB" sz="4000" b="1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Support</a:t>
          </a:r>
          <a:r>
            <a:rPr lang="en-GB" sz="4000" b="1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4000" b="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GB" sz="4000" b="1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4000" b="1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represent</a:t>
          </a:r>
          <a:r>
            <a:rPr lang="en-GB" sz="4000" b="1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40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people working in the biosciences</a:t>
          </a:r>
          <a:endParaRPr lang="en-GB" sz="4000" dirty="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6435E-4313-4E54-A9DC-F1B515FB6701}" type="parTrans" cxnId="{F590FDD7-97FC-4109-8F0F-A0EF47719FEA}">
      <dgm:prSet/>
      <dgm:spPr/>
      <dgm:t>
        <a:bodyPr/>
        <a:lstStyle/>
        <a:p>
          <a:pPr algn="l"/>
          <a:endParaRPr lang="en-GB" sz="400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C3225-7629-4417-BEBA-BAC91660A90A}" type="sibTrans" cxnId="{F590FDD7-97FC-4109-8F0F-A0EF47719FEA}">
      <dgm:prSet/>
      <dgm:spPr/>
      <dgm:t>
        <a:bodyPr/>
        <a:lstStyle/>
        <a:p>
          <a:pPr algn="l"/>
          <a:endParaRPr lang="en-GB" sz="400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A36D1-4569-4F0F-A204-9A7C5D4CF00F}" type="pres">
      <dgm:prSet presAssocID="{FEF77AC7-FC71-41C8-AD9A-478B90BAAD6A}" presName="linearFlow" presStyleCnt="0">
        <dgm:presLayoutVars>
          <dgm:dir/>
          <dgm:resizeHandles val="exact"/>
        </dgm:presLayoutVars>
      </dgm:prSet>
      <dgm:spPr/>
    </dgm:pt>
    <dgm:pt modelId="{2CF86C48-C7C0-41CF-A99D-87B92F9DDAB6}" type="pres">
      <dgm:prSet presAssocID="{B17F8BE9-4320-4D9A-A3F8-3EAD18102FF2}" presName="composite" presStyleCnt="0"/>
      <dgm:spPr/>
    </dgm:pt>
    <dgm:pt modelId="{3DF4B5F5-6914-4B88-BC4E-1DE97AC3AFAA}" type="pres">
      <dgm:prSet presAssocID="{B17F8BE9-4320-4D9A-A3F8-3EAD18102FF2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33230505-D326-47EE-B6DA-2CF8DA1008A9}" type="pres">
      <dgm:prSet presAssocID="{B17F8BE9-4320-4D9A-A3F8-3EAD18102FF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4EF6BE-D34C-4C20-BBC0-7D1B64DCB827}" type="pres">
      <dgm:prSet presAssocID="{3B483F8B-CCB9-4BDF-8987-D54E722F09F3}" presName="spacing" presStyleCnt="0"/>
      <dgm:spPr/>
    </dgm:pt>
    <dgm:pt modelId="{6670979D-FD9C-4949-B278-D53C10DBFDD6}" type="pres">
      <dgm:prSet presAssocID="{6D101D46-F4DD-4E8B-AE7B-37A8B4ADE1A5}" presName="composite" presStyleCnt="0"/>
      <dgm:spPr/>
    </dgm:pt>
    <dgm:pt modelId="{3C9B5367-714D-43A7-BC19-FF4E669F7964}" type="pres">
      <dgm:prSet presAssocID="{6D101D46-F4DD-4E8B-AE7B-37A8B4ADE1A5}" presName="imgShp" presStyleLbl="f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CE13A1B-43AC-47AF-9656-3188F6D67802}" type="pres">
      <dgm:prSet presAssocID="{6D101D46-F4DD-4E8B-AE7B-37A8B4ADE1A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1C2BAB-92D9-4718-8844-B46C19356695}" type="pres">
      <dgm:prSet presAssocID="{15FA477A-2F40-47F3-A491-BF2891DCEC6A}" presName="spacing" presStyleCnt="0"/>
      <dgm:spPr/>
    </dgm:pt>
    <dgm:pt modelId="{690493D5-CB3E-4EB7-AFE3-C1E3E0461226}" type="pres">
      <dgm:prSet presAssocID="{391EE781-4884-4BF5-8A85-88C372D5DB42}" presName="composite" presStyleCnt="0"/>
      <dgm:spPr/>
    </dgm:pt>
    <dgm:pt modelId="{AAB9282F-029F-4690-8C85-B958B913B244}" type="pres">
      <dgm:prSet presAssocID="{391EE781-4884-4BF5-8A85-88C372D5DB42}" presName="imgShp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04FA5D5-30DA-48D8-8DD2-270B3186A680}" type="pres">
      <dgm:prSet presAssocID="{391EE781-4884-4BF5-8A85-88C372D5DB4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8EAAB1-43AF-451A-9802-236D3783286E}" type="pres">
      <dgm:prSet presAssocID="{BBFC3225-7629-4417-BEBA-BAC91660A90A}" presName="spacing" presStyleCnt="0"/>
      <dgm:spPr/>
    </dgm:pt>
    <dgm:pt modelId="{A09B2ECF-8C41-4DDE-B186-DBED580A36D9}" type="pres">
      <dgm:prSet presAssocID="{D8872F39-6754-4FA5-AFCE-1E623E04A628}" presName="composite" presStyleCnt="0"/>
      <dgm:spPr/>
    </dgm:pt>
    <dgm:pt modelId="{60E1905D-EE26-4A15-A587-EB44FF30C129}" type="pres">
      <dgm:prSet presAssocID="{D8872F39-6754-4FA5-AFCE-1E623E04A628}" presName="imgShp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9560239-553D-4A22-8FE7-8152EE0CC264}" type="pres">
      <dgm:prSet presAssocID="{D8872F39-6754-4FA5-AFCE-1E623E04A62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90FDD7-97FC-4109-8F0F-A0EF47719FEA}" srcId="{FEF77AC7-FC71-41C8-AD9A-478B90BAAD6A}" destId="{391EE781-4884-4BF5-8A85-88C372D5DB42}" srcOrd="2" destOrd="0" parTransId="{EF56435E-4313-4E54-A9DC-F1B515FB6701}" sibTransId="{BBFC3225-7629-4417-BEBA-BAC91660A90A}"/>
    <dgm:cxn modelId="{5417722A-2DBA-43B4-90AF-DE25B7228A6D}" type="presOf" srcId="{391EE781-4884-4BF5-8A85-88C372D5DB42}" destId="{104FA5D5-30DA-48D8-8DD2-270B3186A680}" srcOrd="0" destOrd="0" presId="urn:microsoft.com/office/officeart/2005/8/layout/vList3"/>
    <dgm:cxn modelId="{4ECBF9ED-055D-4DE5-A4DB-90D903AB168F}" type="presOf" srcId="{D8872F39-6754-4FA5-AFCE-1E623E04A628}" destId="{89560239-553D-4A22-8FE7-8152EE0CC264}" srcOrd="0" destOrd="0" presId="urn:microsoft.com/office/officeart/2005/8/layout/vList3"/>
    <dgm:cxn modelId="{8F2169D0-DC61-4455-8DE9-7F2BC034314C}" srcId="{FEF77AC7-FC71-41C8-AD9A-478B90BAAD6A}" destId="{6D101D46-F4DD-4E8B-AE7B-37A8B4ADE1A5}" srcOrd="1" destOrd="0" parTransId="{0A39304A-B5E7-478E-BC70-610A6001B2E2}" sibTransId="{15FA477A-2F40-47F3-A491-BF2891DCEC6A}"/>
    <dgm:cxn modelId="{2F14CEA9-B61D-4137-B986-A66749782735}" srcId="{FEF77AC7-FC71-41C8-AD9A-478B90BAAD6A}" destId="{B17F8BE9-4320-4D9A-A3F8-3EAD18102FF2}" srcOrd="0" destOrd="0" parTransId="{9C049E58-C674-45E5-9AC8-D18D1877F62C}" sibTransId="{3B483F8B-CCB9-4BDF-8987-D54E722F09F3}"/>
    <dgm:cxn modelId="{096ABF35-A88D-458B-BD2A-B9646193A0C3}" type="presOf" srcId="{FEF77AC7-FC71-41C8-AD9A-478B90BAAD6A}" destId="{934A36D1-4569-4F0F-A204-9A7C5D4CF00F}" srcOrd="0" destOrd="0" presId="urn:microsoft.com/office/officeart/2005/8/layout/vList3"/>
    <dgm:cxn modelId="{E78E97E8-2142-4BF1-9865-3721968147A5}" type="presOf" srcId="{6D101D46-F4DD-4E8B-AE7B-37A8B4ADE1A5}" destId="{BCE13A1B-43AC-47AF-9656-3188F6D67802}" srcOrd="0" destOrd="0" presId="urn:microsoft.com/office/officeart/2005/8/layout/vList3"/>
    <dgm:cxn modelId="{D141A35D-0D7E-4ADA-B674-88447B7D18C3}" srcId="{FEF77AC7-FC71-41C8-AD9A-478B90BAAD6A}" destId="{D8872F39-6754-4FA5-AFCE-1E623E04A628}" srcOrd="3" destOrd="0" parTransId="{16BEBE4C-9B7D-4F6A-98E3-050E250F50F6}" sibTransId="{41B8CA02-D1C3-4DCB-9493-0F40A2EFB353}"/>
    <dgm:cxn modelId="{FF6DDEEE-8F91-4130-95E8-F53FA0F78BD9}" type="presOf" srcId="{B17F8BE9-4320-4D9A-A3F8-3EAD18102FF2}" destId="{33230505-D326-47EE-B6DA-2CF8DA1008A9}" srcOrd="0" destOrd="0" presId="urn:microsoft.com/office/officeart/2005/8/layout/vList3"/>
    <dgm:cxn modelId="{8FC26C82-8BC2-476D-BEAE-640E22B8956A}" type="presParOf" srcId="{934A36D1-4569-4F0F-A204-9A7C5D4CF00F}" destId="{2CF86C48-C7C0-41CF-A99D-87B92F9DDAB6}" srcOrd="0" destOrd="0" presId="urn:microsoft.com/office/officeart/2005/8/layout/vList3"/>
    <dgm:cxn modelId="{CEA7A79F-4BA5-46E0-8510-826FA9FBE926}" type="presParOf" srcId="{2CF86C48-C7C0-41CF-A99D-87B92F9DDAB6}" destId="{3DF4B5F5-6914-4B88-BC4E-1DE97AC3AFAA}" srcOrd="0" destOrd="0" presId="urn:microsoft.com/office/officeart/2005/8/layout/vList3"/>
    <dgm:cxn modelId="{DD85E094-5777-4D94-ADCF-C3B0A9DCEF27}" type="presParOf" srcId="{2CF86C48-C7C0-41CF-A99D-87B92F9DDAB6}" destId="{33230505-D326-47EE-B6DA-2CF8DA1008A9}" srcOrd="1" destOrd="0" presId="urn:microsoft.com/office/officeart/2005/8/layout/vList3"/>
    <dgm:cxn modelId="{D953CAF1-C051-41E4-BA2F-CCBCEE2D9D59}" type="presParOf" srcId="{934A36D1-4569-4F0F-A204-9A7C5D4CF00F}" destId="{CE4EF6BE-D34C-4C20-BBC0-7D1B64DCB827}" srcOrd="1" destOrd="0" presId="urn:microsoft.com/office/officeart/2005/8/layout/vList3"/>
    <dgm:cxn modelId="{8AFE4899-7535-4001-B7E6-DD469F6A408A}" type="presParOf" srcId="{934A36D1-4569-4F0F-A204-9A7C5D4CF00F}" destId="{6670979D-FD9C-4949-B278-D53C10DBFDD6}" srcOrd="2" destOrd="0" presId="urn:microsoft.com/office/officeart/2005/8/layout/vList3"/>
    <dgm:cxn modelId="{041B67A1-E781-4256-AFDC-EB2C0F3C0496}" type="presParOf" srcId="{6670979D-FD9C-4949-B278-D53C10DBFDD6}" destId="{3C9B5367-714D-43A7-BC19-FF4E669F7964}" srcOrd="0" destOrd="0" presId="urn:microsoft.com/office/officeart/2005/8/layout/vList3"/>
    <dgm:cxn modelId="{E43A78F5-C0E7-4995-B403-697D94FE71D5}" type="presParOf" srcId="{6670979D-FD9C-4949-B278-D53C10DBFDD6}" destId="{BCE13A1B-43AC-47AF-9656-3188F6D67802}" srcOrd="1" destOrd="0" presId="urn:microsoft.com/office/officeart/2005/8/layout/vList3"/>
    <dgm:cxn modelId="{F5DA0106-37FB-4AFF-A2E5-14E218F52931}" type="presParOf" srcId="{934A36D1-4569-4F0F-A204-9A7C5D4CF00F}" destId="{201C2BAB-92D9-4718-8844-B46C19356695}" srcOrd="3" destOrd="0" presId="urn:microsoft.com/office/officeart/2005/8/layout/vList3"/>
    <dgm:cxn modelId="{86FAD746-D582-40C9-9DE5-D3D1BFECD5EB}" type="presParOf" srcId="{934A36D1-4569-4F0F-A204-9A7C5D4CF00F}" destId="{690493D5-CB3E-4EB7-AFE3-C1E3E0461226}" srcOrd="4" destOrd="0" presId="urn:microsoft.com/office/officeart/2005/8/layout/vList3"/>
    <dgm:cxn modelId="{AAE1148C-0DDA-4572-9EEF-C0D90F5B036E}" type="presParOf" srcId="{690493D5-CB3E-4EB7-AFE3-C1E3E0461226}" destId="{AAB9282F-029F-4690-8C85-B958B913B244}" srcOrd="0" destOrd="0" presId="urn:microsoft.com/office/officeart/2005/8/layout/vList3"/>
    <dgm:cxn modelId="{3EF1020E-B931-46BA-81D4-BDD9E262EF9A}" type="presParOf" srcId="{690493D5-CB3E-4EB7-AFE3-C1E3E0461226}" destId="{104FA5D5-30DA-48D8-8DD2-270B3186A680}" srcOrd="1" destOrd="0" presId="urn:microsoft.com/office/officeart/2005/8/layout/vList3"/>
    <dgm:cxn modelId="{198058FF-BE39-4AF0-B900-A37ECBCF3F7F}" type="presParOf" srcId="{934A36D1-4569-4F0F-A204-9A7C5D4CF00F}" destId="{098EAAB1-43AF-451A-9802-236D3783286E}" srcOrd="5" destOrd="0" presId="urn:microsoft.com/office/officeart/2005/8/layout/vList3"/>
    <dgm:cxn modelId="{74AB84FD-61FD-4F9E-8F2A-0BE961591396}" type="presParOf" srcId="{934A36D1-4569-4F0F-A204-9A7C5D4CF00F}" destId="{A09B2ECF-8C41-4DDE-B186-DBED580A36D9}" srcOrd="6" destOrd="0" presId="urn:microsoft.com/office/officeart/2005/8/layout/vList3"/>
    <dgm:cxn modelId="{DE396902-7851-4ADD-8686-368DE0DD47B4}" type="presParOf" srcId="{A09B2ECF-8C41-4DDE-B186-DBED580A36D9}" destId="{60E1905D-EE26-4A15-A587-EB44FF30C129}" srcOrd="0" destOrd="0" presId="urn:microsoft.com/office/officeart/2005/8/layout/vList3"/>
    <dgm:cxn modelId="{21C11C6F-8277-4DD7-ACF5-164FD8F99B5D}" type="presParOf" srcId="{A09B2ECF-8C41-4DDE-B186-DBED580A36D9}" destId="{89560239-553D-4A22-8FE7-8152EE0CC2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30505-D326-47EE-B6DA-2CF8DA1008A9}">
      <dsp:nvSpPr>
        <dsp:cNvPr id="0" name=""/>
        <dsp:cNvSpPr/>
      </dsp:nvSpPr>
      <dsp:spPr>
        <a:xfrm rot="10800000">
          <a:off x="3992879" y="1026"/>
          <a:ext cx="14681824" cy="11793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41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Advise</a:t>
          </a:r>
          <a:r>
            <a:rPr lang="en-GB" sz="4000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government and </a:t>
          </a:r>
          <a:r>
            <a:rPr lang="en-GB" sz="4000" b="1" kern="1200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influence policy </a:t>
          </a:r>
          <a:endParaRPr lang="en-GB" sz="4000" b="1" kern="1200" dirty="0">
            <a:solidFill>
              <a:srgbClr val="284E3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87705" y="1026"/>
        <a:ext cx="14386998" cy="1179305"/>
      </dsp:txXfrm>
    </dsp:sp>
    <dsp:sp modelId="{3DF4B5F5-6914-4B88-BC4E-1DE97AC3AFAA}">
      <dsp:nvSpPr>
        <dsp:cNvPr id="0" name=""/>
        <dsp:cNvSpPr/>
      </dsp:nvSpPr>
      <dsp:spPr>
        <a:xfrm>
          <a:off x="3403226" y="1026"/>
          <a:ext cx="1179305" cy="11793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13A1B-43AC-47AF-9656-3188F6D67802}">
      <dsp:nvSpPr>
        <dsp:cNvPr id="0" name=""/>
        <dsp:cNvSpPr/>
      </dsp:nvSpPr>
      <dsp:spPr>
        <a:xfrm rot="10800000">
          <a:off x="3992879" y="1475158"/>
          <a:ext cx="14681824" cy="11793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41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Advance</a:t>
          </a:r>
          <a:r>
            <a:rPr lang="en-GB" sz="4000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4000" b="1" kern="1200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education </a:t>
          </a:r>
          <a:r>
            <a:rPr lang="en-GB" sz="4000" b="0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GB" sz="4000" b="1" kern="1200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 professional development</a:t>
          </a:r>
          <a:endParaRPr lang="en-GB" sz="4000" b="1" kern="1200" dirty="0">
            <a:solidFill>
              <a:srgbClr val="284E3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87705" y="1475158"/>
        <a:ext cx="14386998" cy="1179305"/>
      </dsp:txXfrm>
    </dsp:sp>
    <dsp:sp modelId="{3C9B5367-714D-43A7-BC19-FF4E669F7964}">
      <dsp:nvSpPr>
        <dsp:cNvPr id="0" name=""/>
        <dsp:cNvSpPr/>
      </dsp:nvSpPr>
      <dsp:spPr>
        <a:xfrm>
          <a:off x="3403226" y="1475158"/>
          <a:ext cx="1179305" cy="1179305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A5D5-30DA-48D8-8DD2-270B3186A680}">
      <dsp:nvSpPr>
        <dsp:cNvPr id="0" name=""/>
        <dsp:cNvSpPr/>
      </dsp:nvSpPr>
      <dsp:spPr>
        <a:xfrm rot="10800000">
          <a:off x="3992879" y="2949290"/>
          <a:ext cx="14681824" cy="11793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41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Support</a:t>
          </a:r>
          <a:r>
            <a:rPr lang="en-GB" sz="4000" b="1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4000" b="0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GB" sz="4000" b="1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4000" b="1" kern="1200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represent</a:t>
          </a:r>
          <a:r>
            <a:rPr lang="en-GB" sz="4000" b="1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4000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people working in the biosciences</a:t>
          </a:r>
          <a:endParaRPr lang="en-GB" sz="4000" kern="1200" dirty="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87705" y="2949290"/>
        <a:ext cx="14386998" cy="1179305"/>
      </dsp:txXfrm>
    </dsp:sp>
    <dsp:sp modelId="{AAB9282F-029F-4690-8C85-B958B913B244}">
      <dsp:nvSpPr>
        <dsp:cNvPr id="0" name=""/>
        <dsp:cNvSpPr/>
      </dsp:nvSpPr>
      <dsp:spPr>
        <a:xfrm>
          <a:off x="3403226" y="2949290"/>
          <a:ext cx="1179305" cy="1179305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60239-553D-4A22-8FE7-8152EE0CC264}">
      <dsp:nvSpPr>
        <dsp:cNvPr id="0" name=""/>
        <dsp:cNvSpPr/>
      </dsp:nvSpPr>
      <dsp:spPr>
        <a:xfrm rot="10800000">
          <a:off x="3992879" y="4423423"/>
          <a:ext cx="14681824" cy="11793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41" tIns="152400" rIns="28448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Engage</a:t>
          </a:r>
          <a:r>
            <a:rPr lang="en-GB" sz="4000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 and </a:t>
          </a:r>
          <a:r>
            <a:rPr lang="en-GB" sz="4000" b="1" kern="1200" dirty="0" smtClean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rPr>
            <a:t>encourage public interest </a:t>
          </a:r>
          <a:r>
            <a:rPr lang="en-GB" sz="4000" b="0" kern="12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rPr>
            <a:t>in the biosciences</a:t>
          </a:r>
          <a:endParaRPr lang="en-GB" sz="4000" b="0" kern="1200" dirty="0">
            <a:solidFill>
              <a:srgbClr val="003D7D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87705" y="4423423"/>
        <a:ext cx="14386998" cy="1179305"/>
      </dsp:txXfrm>
    </dsp:sp>
    <dsp:sp modelId="{60E1905D-EE26-4A15-A587-EB44FF30C129}">
      <dsp:nvSpPr>
        <dsp:cNvPr id="0" name=""/>
        <dsp:cNvSpPr/>
      </dsp:nvSpPr>
      <dsp:spPr>
        <a:xfrm>
          <a:off x="3403226" y="4423423"/>
          <a:ext cx="1179305" cy="1179305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912E-1586-429D-B3D0-C2E310E55105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D1A1-250B-4879-A26E-217BA59C4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19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61C2C-9DE7-46B5-A344-F13108813137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FD957-0C9C-4EB4-BCF7-C065A91C0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6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3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4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0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7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3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8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5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4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3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3306" y="1637822"/>
            <a:ext cx="9673918" cy="3484127"/>
          </a:xfrm>
        </p:spPr>
        <p:txBody>
          <a:bodyPr anchor="b">
            <a:normAutofit/>
          </a:bodyPr>
          <a:lstStyle>
            <a:lvl1pPr algn="l">
              <a:defRPr sz="7999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3306" y="5256310"/>
            <a:ext cx="9673918" cy="2416185"/>
          </a:xfrm>
        </p:spPr>
        <p:txBody>
          <a:bodyPr/>
          <a:lstStyle>
            <a:lvl1pPr marL="0" indent="0" algn="l">
              <a:buNone/>
              <a:defRPr sz="3502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152" indent="0" algn="ctr">
              <a:buNone/>
              <a:defRPr sz="2919"/>
            </a:lvl2pPr>
            <a:lvl3pPr marL="1334306" indent="0" algn="ctr">
              <a:buNone/>
              <a:defRPr sz="2627"/>
            </a:lvl3pPr>
            <a:lvl4pPr marL="2001458" indent="0" algn="ctr">
              <a:buNone/>
              <a:defRPr sz="2334"/>
            </a:lvl4pPr>
            <a:lvl5pPr marL="2668611" indent="0" algn="ctr">
              <a:buNone/>
              <a:defRPr sz="2334"/>
            </a:lvl5pPr>
            <a:lvl6pPr marL="3335764" indent="0" algn="ctr">
              <a:buNone/>
              <a:defRPr sz="2334"/>
            </a:lvl6pPr>
            <a:lvl7pPr marL="4002916" indent="0" algn="ctr">
              <a:buNone/>
              <a:defRPr sz="2334"/>
            </a:lvl7pPr>
            <a:lvl8pPr marL="4670069" indent="0" algn="ctr">
              <a:buNone/>
              <a:defRPr sz="2334"/>
            </a:lvl8pPr>
            <a:lvl9pPr marL="5337222" indent="0" algn="ctr">
              <a:buNone/>
              <a:defRPr sz="2334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t="14109" r="42891"/>
          <a:stretch/>
        </p:blipFill>
        <p:spPr>
          <a:xfrm>
            <a:off x="185324" y="1238252"/>
            <a:ext cx="5782112" cy="788621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63310" y="438149"/>
            <a:ext cx="3692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www.rsb.org.uk</a:t>
            </a:r>
            <a:endParaRPr lang="en-GB" sz="40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0923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31766" y="532814"/>
            <a:ext cx="3836209" cy="8480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140" y="532814"/>
            <a:ext cx="11286237" cy="84809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37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7171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874" y="2494956"/>
            <a:ext cx="15344835" cy="4162883"/>
          </a:xfrm>
        </p:spPr>
        <p:txBody>
          <a:bodyPr anchor="b"/>
          <a:lstStyle>
            <a:lvl1pPr>
              <a:defRPr sz="8756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874" y="6697218"/>
            <a:ext cx="15344835" cy="2189161"/>
          </a:xfrm>
        </p:spPr>
        <p:txBody>
          <a:bodyPr/>
          <a:lstStyle>
            <a:lvl1pPr marL="0" indent="0">
              <a:buNone/>
              <a:defRPr sz="3502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152" indent="0">
              <a:buNone/>
              <a:defRPr sz="2919">
                <a:solidFill>
                  <a:schemeClr val="tx1">
                    <a:tint val="75000"/>
                  </a:schemeClr>
                </a:solidFill>
              </a:defRPr>
            </a:lvl2pPr>
            <a:lvl3pPr marL="1334306" indent="0">
              <a:buNone/>
              <a:defRPr sz="2627">
                <a:solidFill>
                  <a:schemeClr val="tx1">
                    <a:tint val="75000"/>
                  </a:schemeClr>
                </a:solidFill>
              </a:defRPr>
            </a:lvl3pPr>
            <a:lvl4pPr marL="2001458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4pPr>
            <a:lvl5pPr marL="2668611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5pPr>
            <a:lvl6pPr marL="3335764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6pPr>
            <a:lvl7pPr marL="4002916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7pPr>
            <a:lvl8pPr marL="4670069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8pPr>
            <a:lvl9pPr marL="5337222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5393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139" y="2664063"/>
            <a:ext cx="7561223" cy="6349729"/>
          </a:xfrm>
        </p:spPr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6753" y="2664063"/>
            <a:ext cx="7561223" cy="6349729"/>
          </a:xfrm>
        </p:spPr>
        <p:txBody>
          <a:bodyPr/>
          <a:lstStyle>
            <a:lvl1pPr>
              <a:defRPr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0796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44867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8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58" y="667176"/>
            <a:ext cx="5738097" cy="2335107"/>
          </a:xfrm>
        </p:spPr>
        <p:txBody>
          <a:bodyPr anchor="b"/>
          <a:lstStyle>
            <a:lvl1pPr>
              <a:defRPr sz="467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540" y="1440911"/>
            <a:ext cx="9006751" cy="7111883"/>
          </a:xfrm>
        </p:spPr>
        <p:txBody>
          <a:bodyPr/>
          <a:lstStyle>
            <a:lvl1pPr>
              <a:defRPr sz="467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86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50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91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919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919"/>
            </a:lvl6pPr>
            <a:lvl7pPr>
              <a:defRPr sz="2919"/>
            </a:lvl7pPr>
            <a:lvl8pPr>
              <a:defRPr sz="2919"/>
            </a:lvl8pPr>
            <a:lvl9pPr>
              <a:defRPr sz="2919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5458" y="3002284"/>
            <a:ext cx="5738097" cy="5562095"/>
          </a:xfrm>
        </p:spPr>
        <p:txBody>
          <a:bodyPr/>
          <a:lstStyle>
            <a:lvl1pPr marL="0" indent="0">
              <a:buNone/>
              <a:defRPr sz="2334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152" indent="0">
              <a:buNone/>
              <a:defRPr sz="2042"/>
            </a:lvl2pPr>
            <a:lvl3pPr marL="1334306" indent="0">
              <a:buNone/>
              <a:defRPr sz="1751"/>
            </a:lvl3pPr>
            <a:lvl4pPr marL="2001458" indent="0">
              <a:buNone/>
              <a:defRPr sz="1459"/>
            </a:lvl4pPr>
            <a:lvl5pPr marL="2668611" indent="0">
              <a:buNone/>
              <a:defRPr sz="1459"/>
            </a:lvl5pPr>
            <a:lvl6pPr marL="3335764" indent="0">
              <a:buNone/>
              <a:defRPr sz="1459"/>
            </a:lvl6pPr>
            <a:lvl7pPr marL="4002916" indent="0">
              <a:buNone/>
              <a:defRPr sz="1459"/>
            </a:lvl7pPr>
            <a:lvl8pPr marL="4670069" indent="0">
              <a:buNone/>
              <a:defRPr sz="1459"/>
            </a:lvl8pPr>
            <a:lvl9pPr marL="5337222" indent="0">
              <a:buNone/>
              <a:defRPr sz="1459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5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58" y="667176"/>
            <a:ext cx="5738097" cy="2335107"/>
          </a:xfrm>
        </p:spPr>
        <p:txBody>
          <a:bodyPr anchor="b"/>
          <a:lstStyle>
            <a:lvl1pPr>
              <a:defRPr sz="467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63540" y="1440911"/>
            <a:ext cx="9006751" cy="7111883"/>
          </a:xfrm>
        </p:spPr>
        <p:txBody>
          <a:bodyPr anchor="t"/>
          <a:lstStyle>
            <a:lvl1pPr marL="0" indent="0">
              <a:buNone/>
              <a:defRPr sz="4670"/>
            </a:lvl1pPr>
            <a:lvl2pPr marL="667152" indent="0">
              <a:buNone/>
              <a:defRPr sz="4086"/>
            </a:lvl2pPr>
            <a:lvl3pPr marL="1334306" indent="0">
              <a:buNone/>
              <a:defRPr sz="3502"/>
            </a:lvl3pPr>
            <a:lvl4pPr marL="2001458" indent="0">
              <a:buNone/>
              <a:defRPr sz="2919"/>
            </a:lvl4pPr>
            <a:lvl5pPr marL="2668611" indent="0">
              <a:buNone/>
              <a:defRPr sz="2919"/>
            </a:lvl5pPr>
            <a:lvl6pPr marL="3335764" indent="0">
              <a:buNone/>
              <a:defRPr sz="2919"/>
            </a:lvl6pPr>
            <a:lvl7pPr marL="4002916" indent="0">
              <a:buNone/>
              <a:defRPr sz="2919"/>
            </a:lvl7pPr>
            <a:lvl8pPr marL="4670069" indent="0">
              <a:buNone/>
              <a:defRPr sz="2919"/>
            </a:lvl8pPr>
            <a:lvl9pPr marL="5337222" indent="0">
              <a:buNone/>
              <a:defRPr sz="291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5458" y="3002284"/>
            <a:ext cx="5738097" cy="5562095"/>
          </a:xfrm>
        </p:spPr>
        <p:txBody>
          <a:bodyPr/>
          <a:lstStyle>
            <a:lvl1pPr marL="0" indent="0">
              <a:buNone/>
              <a:defRPr sz="2334"/>
            </a:lvl1pPr>
            <a:lvl2pPr marL="667152" indent="0">
              <a:buNone/>
              <a:defRPr sz="2042"/>
            </a:lvl2pPr>
            <a:lvl3pPr marL="1334306" indent="0">
              <a:buNone/>
              <a:defRPr sz="1751"/>
            </a:lvl3pPr>
            <a:lvl4pPr marL="2001458" indent="0">
              <a:buNone/>
              <a:defRPr sz="1459"/>
            </a:lvl4pPr>
            <a:lvl5pPr marL="2668611" indent="0">
              <a:buNone/>
              <a:defRPr sz="1459"/>
            </a:lvl5pPr>
            <a:lvl6pPr marL="3335764" indent="0">
              <a:buNone/>
              <a:defRPr sz="1459"/>
            </a:lvl6pPr>
            <a:lvl7pPr marL="4002916" indent="0">
              <a:buNone/>
              <a:defRPr sz="1459"/>
            </a:lvl7pPr>
            <a:lvl8pPr marL="4670069" indent="0">
              <a:buNone/>
              <a:defRPr sz="1459"/>
            </a:lvl8pPr>
            <a:lvl9pPr marL="5337222" indent="0">
              <a:buNone/>
              <a:defRPr sz="145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1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3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141" y="532812"/>
            <a:ext cx="15344835" cy="19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141" y="2664063"/>
            <a:ext cx="15344835" cy="6349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3139" y="9275564"/>
            <a:ext cx="4003000" cy="53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6C856D-FB1E-4A8A-B731-1D296D90E550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3308" y="9275564"/>
            <a:ext cx="6004501" cy="53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64974" y="9275564"/>
            <a:ext cx="4003000" cy="53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61DEB3-3CAF-4255-B6C0-8EB2E77698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5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>
    <mc:Choice xmlns:p14="http://schemas.microsoft.com/office/powerpoint/2010/main" Requires="p14">
      <p:transition p14:dur="20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334306" rtl="0" eaLnBrk="1" latinLnBrk="0" hangingPunct="1">
        <a:lnSpc>
          <a:spcPct val="90000"/>
        </a:lnSpc>
        <a:spcBef>
          <a:spcPct val="0"/>
        </a:spcBef>
        <a:buNone/>
        <a:defRPr sz="6420" kern="1200">
          <a:solidFill>
            <a:srgbClr val="003D7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33576" indent="-333576" algn="l" defTabSz="1334306" rtl="0" eaLnBrk="1" latinLnBrk="0" hangingPunct="1">
        <a:lnSpc>
          <a:spcPct val="90000"/>
        </a:lnSpc>
        <a:spcBef>
          <a:spcPts val="1459"/>
        </a:spcBef>
        <a:buFont typeface="Arial" panose="020B0604020202020204" pitchFamily="34" charset="0"/>
        <a:buChar char="•"/>
        <a:defRPr sz="4086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00730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3502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67882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919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335034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02188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69340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chemeClr val="tx1"/>
          </a:solidFill>
          <a:latin typeface="+mn-lt"/>
          <a:ea typeface="+mn-ea"/>
          <a:cs typeface="+mn-cs"/>
        </a:defRPr>
      </a:lvl6pPr>
      <a:lvl7pPr marL="4336492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chemeClr val="tx1"/>
          </a:solidFill>
          <a:latin typeface="+mn-lt"/>
          <a:ea typeface="+mn-ea"/>
          <a:cs typeface="+mn-cs"/>
        </a:defRPr>
      </a:lvl7pPr>
      <a:lvl8pPr marL="5003646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chemeClr val="tx1"/>
          </a:solidFill>
          <a:latin typeface="+mn-lt"/>
          <a:ea typeface="+mn-ea"/>
          <a:cs typeface="+mn-cs"/>
        </a:defRPr>
      </a:lvl8pPr>
      <a:lvl9pPr marL="5670798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1pPr>
      <a:lvl2pPr marL="667152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2pPr>
      <a:lvl3pPr marL="1334306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3pPr>
      <a:lvl4pPr marL="2001458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4pPr>
      <a:lvl5pPr marL="2668611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5pPr>
      <a:lvl6pPr marL="3335764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6pPr>
      <a:lvl7pPr marL="4002916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7pPr>
      <a:lvl8pPr marL="4670069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8pPr>
      <a:lvl9pPr marL="5337222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Royal Society of Biology</a:t>
            </a:r>
            <a:endParaRPr lang="en-GB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The UK’s </a:t>
            </a:r>
            <a:r>
              <a:rPr lang="en-GB" sz="4000" b="1" dirty="0">
                <a:solidFill>
                  <a:srgbClr val="284E36"/>
                </a:solidFill>
              </a:rPr>
              <a:t>leading professional association </a:t>
            </a:r>
            <a:r>
              <a:rPr lang="en-GB" sz="4000" dirty="0"/>
              <a:t>for the </a:t>
            </a:r>
            <a:r>
              <a:rPr lang="en-GB" sz="4000" dirty="0" smtClean="0"/>
              <a:t>biosciences, representing a </a:t>
            </a:r>
            <a:r>
              <a:rPr lang="en-GB" sz="4000" b="1" dirty="0" smtClean="0">
                <a:solidFill>
                  <a:srgbClr val="284E36"/>
                </a:solidFill>
              </a:rPr>
              <a:t>diverse membership </a:t>
            </a:r>
            <a:r>
              <a:rPr lang="en-GB" sz="4000" dirty="0" smtClean="0"/>
              <a:t>of over 17,000 </a:t>
            </a:r>
            <a:r>
              <a:rPr lang="en-GB" sz="4000" dirty="0"/>
              <a:t>individuals and 90 </a:t>
            </a:r>
            <a:r>
              <a:rPr lang="en-GB" sz="4000" dirty="0" smtClean="0"/>
              <a:t>organisations, as the:</a:t>
            </a:r>
          </a:p>
          <a:p>
            <a:pPr marL="0" indent="0">
              <a:buNone/>
            </a:pPr>
            <a:endParaRPr lang="en-GB" sz="100" dirty="0" smtClean="0"/>
          </a:p>
          <a:p>
            <a:pPr marL="0" indent="0" algn="ctr">
              <a:buNone/>
            </a:pPr>
            <a:r>
              <a:rPr lang="en-GB" sz="4400" b="1" dirty="0">
                <a:solidFill>
                  <a:srgbClr val="48A942"/>
                </a:solidFill>
              </a:rPr>
              <a:t>u</a:t>
            </a:r>
            <a:r>
              <a:rPr lang="en-GB" sz="4400" b="1" dirty="0" smtClean="0">
                <a:solidFill>
                  <a:srgbClr val="48A942"/>
                </a:solidFill>
              </a:rPr>
              <a:t>nifying </a:t>
            </a:r>
            <a:r>
              <a:rPr lang="en-GB" sz="4400" b="1" dirty="0">
                <a:solidFill>
                  <a:srgbClr val="48A942"/>
                </a:solidFill>
              </a:rPr>
              <a:t>voice for </a:t>
            </a:r>
            <a:r>
              <a:rPr lang="en-GB" sz="4400" b="1" dirty="0" smtClean="0">
                <a:solidFill>
                  <a:srgbClr val="48A942"/>
                </a:solidFill>
              </a:rPr>
              <a:t>biology</a:t>
            </a:r>
          </a:p>
          <a:p>
            <a:pPr marL="0" indent="0">
              <a:buNone/>
            </a:pPr>
            <a:endParaRPr lang="en-GB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95" y="6227175"/>
            <a:ext cx="15264266" cy="22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0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Our Key Activities</a:t>
            </a:r>
            <a:endParaRPr lang="en-GB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72367948"/>
              </p:ext>
            </p:extLst>
          </p:nvPr>
        </p:nvGraphicFramePr>
        <p:xfrm>
          <a:off x="-2149817" y="2780154"/>
          <a:ext cx="22077931" cy="5603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8" y="2760077"/>
            <a:ext cx="1211262" cy="126302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845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Membership Benefits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3733" y="5346444"/>
            <a:ext cx="5040540" cy="2554545"/>
          </a:xfrm>
          <a:prstGeom prst="rect">
            <a:avLst/>
          </a:prstGeom>
          <a:solidFill>
            <a:srgbClr val="48A942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</a:t>
            </a:r>
          </a:p>
          <a:p>
            <a:pPr algn="ctr"/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</a:t>
            </a:r>
            <a:r>
              <a:rPr lang="en-GB" sz="4000" dirty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outreach &amp;</a:t>
            </a:r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events</a:t>
            </a:r>
            <a:endParaRPr lang="en-US" sz="4000" dirty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683" y="2862203"/>
            <a:ext cx="5504483" cy="1938992"/>
          </a:xfrm>
          <a:prstGeom prst="rect">
            <a:avLst/>
          </a:prstGeom>
          <a:solidFill>
            <a:srgbClr val="284E36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GB" sz="4000" b="1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Informative newsletters</a:t>
            </a:r>
          </a:p>
          <a:p>
            <a:pPr algn="ctr"/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GB" sz="4000" dirty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magazine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9970" y="5346444"/>
            <a:ext cx="5610837" cy="2554545"/>
          </a:xfrm>
          <a:prstGeom prst="rect">
            <a:avLst/>
          </a:prstGeom>
          <a:solidFill>
            <a:srgbClr val="284E36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en-GB" sz="4000" b="1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</a:t>
            </a:r>
            <a:r>
              <a:rPr lang="en-GB" sz="4000" dirty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policy</a:t>
            </a:r>
          </a:p>
          <a:p>
            <a:pPr lvl="0" algn="ctr"/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lang="en-GB" sz="4000" dirty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committees </a:t>
            </a:r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groups</a:t>
            </a:r>
            <a:endParaRPr lang="en-GB" sz="4000" dirty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51929" y="5346444"/>
            <a:ext cx="4713739" cy="2554545"/>
          </a:xfrm>
          <a:prstGeom prst="rect">
            <a:avLst/>
          </a:prstGeom>
          <a:solidFill>
            <a:srgbClr val="284E36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pportunities</a:t>
            </a:r>
            <a:r>
              <a:rPr lang="en-US" sz="4000" b="1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&amp; </a:t>
            </a:r>
            <a:r>
              <a:rPr lang="en-GB" sz="4000" dirty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UK-wide events</a:t>
            </a:r>
          </a:p>
          <a:p>
            <a:pPr algn="ctr"/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</a:t>
            </a:r>
            <a:r>
              <a:rPr lang="en-GB" sz="4000" dirty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endParaRPr lang="en-GB" sz="4000" dirty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38737" y="2897430"/>
            <a:ext cx="4548310" cy="1938992"/>
          </a:xfrm>
          <a:prstGeom prst="rect">
            <a:avLst/>
          </a:prstGeom>
          <a:solidFill>
            <a:srgbClr val="48A942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algn="ctr"/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CPD </a:t>
            </a:r>
            <a:r>
              <a:rPr lang="en-GB" sz="4000" dirty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 algn="ctr"/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GB" sz="4000" dirty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9276" y="2897430"/>
            <a:ext cx="5101005" cy="1938992"/>
          </a:xfrm>
          <a:prstGeom prst="rect">
            <a:avLst/>
          </a:prstGeom>
          <a:solidFill>
            <a:srgbClr val="48A942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en-US" sz="4000" b="1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Postnominal</a:t>
            </a:r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letters</a:t>
            </a:r>
          </a:p>
          <a:p>
            <a:pPr algn="ctr"/>
            <a:r>
              <a:rPr lang="en-GB" sz="40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registers</a:t>
            </a:r>
            <a:endParaRPr lang="en-GB" sz="4000" dirty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5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Join Today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We offer membership to anyone with a passion for biology, professionals and students. </a:t>
            </a: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Why </a:t>
            </a:r>
            <a:r>
              <a:rPr lang="en-GB" sz="4000" dirty="0"/>
              <a:t>not </a:t>
            </a:r>
            <a:r>
              <a:rPr lang="en-GB" sz="4000" dirty="0" smtClean="0"/>
              <a:t>join our network today </a:t>
            </a:r>
            <a:r>
              <a:rPr lang="en-GB" sz="4000" dirty="0"/>
              <a:t>and support the </a:t>
            </a:r>
            <a:r>
              <a:rPr lang="en-GB" sz="4000" dirty="0" smtClean="0"/>
              <a:t>biosciences:</a:t>
            </a:r>
            <a:endParaRPr lang="en-GB" sz="4000" dirty="0"/>
          </a:p>
          <a:p>
            <a:pPr marL="0" indent="0" algn="ctr">
              <a:buNone/>
            </a:pPr>
            <a:endParaRPr lang="en-GB" sz="5400" b="1" u="sng" dirty="0" smtClean="0">
              <a:solidFill>
                <a:srgbClr val="48A942"/>
              </a:solidFill>
            </a:endParaRPr>
          </a:p>
          <a:p>
            <a:pPr marL="0" indent="0" algn="ctr">
              <a:buNone/>
            </a:pPr>
            <a:r>
              <a:rPr lang="en-GB" sz="4400" b="1" u="sng" dirty="0" smtClean="0">
                <a:solidFill>
                  <a:srgbClr val="48A942"/>
                </a:solidFill>
              </a:rPr>
              <a:t>www.rsb.org.uk/join</a:t>
            </a:r>
          </a:p>
          <a:p>
            <a:pPr marL="0" indent="0" algn="ctr">
              <a:buNone/>
            </a:pPr>
            <a:endParaRPr lang="en-GB" sz="500" b="1" u="sng" dirty="0" smtClean="0">
              <a:solidFill>
                <a:srgbClr val="48A942"/>
              </a:solidFill>
            </a:endParaRPr>
          </a:p>
          <a:p>
            <a:pPr marL="0" indent="0" algn="ctr">
              <a:buNone/>
            </a:pPr>
            <a:r>
              <a:rPr lang="en-GB" sz="4400" b="1" u="sng" dirty="0" smtClean="0">
                <a:solidFill>
                  <a:srgbClr val="48A942"/>
                </a:solidFill>
              </a:rPr>
              <a:t>   </a:t>
            </a:r>
            <a:r>
              <a:rPr lang="en-GB" sz="4400" b="1" dirty="0" smtClean="0">
                <a:solidFill>
                  <a:srgbClr val="48A942"/>
                </a:solidFill>
              </a:rPr>
              <a:t>     </a:t>
            </a:r>
            <a:r>
              <a:rPr lang="en-GB" sz="4400" b="1" u="sng" dirty="0" smtClean="0">
                <a:solidFill>
                  <a:srgbClr val="48A942"/>
                </a:solidFill>
              </a:rPr>
              <a:t>membership@rsb.org.uk</a:t>
            </a:r>
            <a:endParaRPr lang="en-GB" b="1" dirty="0">
              <a:solidFill>
                <a:srgbClr val="48A94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48" y="5189990"/>
            <a:ext cx="4649968" cy="29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6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Tm="35000"/>
    </mc:Choice>
    <mc:Fallback>
      <p:transition advTm="3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138</Words>
  <Application>Microsoft Office PowerPoint</Application>
  <PresentationFormat>Custom</PresentationFormat>
  <Paragraphs>36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The Royal Society of Biology</vt:lpstr>
      <vt:lpstr>Our Key Activities</vt:lpstr>
      <vt:lpstr>Membership Benefits</vt:lpstr>
      <vt:lpstr>Join Today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Awards Ceremony</dc:title>
  <dc:creator>Karen Patel</dc:creator>
  <cp:lastModifiedBy>Shameema Haque</cp:lastModifiedBy>
  <cp:revision>57</cp:revision>
  <dcterms:created xsi:type="dcterms:W3CDTF">2017-06-30T15:54:01Z</dcterms:created>
  <dcterms:modified xsi:type="dcterms:W3CDTF">2020-11-26T11:43:46Z</dcterms:modified>
</cp:coreProperties>
</file>