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1" r:id="rId3"/>
    <p:sldId id="260" r:id="rId4"/>
    <p:sldId id="257" r:id="rId5"/>
    <p:sldId id="256" r:id="rId6"/>
    <p:sldId id="262" r:id="rId7"/>
    <p:sldId id="265" r:id="rId8"/>
    <p:sldId id="264" r:id="rId9"/>
    <p:sldId id="263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D9D84-B197-48B2-8A12-A6EBAE4296A1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FAA01-78CB-4A53-A311-D6D0BB497E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712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BFCC-3710-4B69-92F9-9F32FB46EF0D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DDD51-630A-443C-88B4-C790D2E01F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404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81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21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33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1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10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2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12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06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1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5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93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02C02-617B-4903-B7E0-D8362CC0EFFE}" type="datetimeFigureOut">
              <a:rPr lang="en-GB" smtClean="0"/>
              <a:t>15/07/2016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0948E-73CF-405D-B465-B715509013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97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SCN034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76872"/>
            <a:ext cx="5137605" cy="3852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706448" y="548680"/>
            <a:ext cx="5256584" cy="2448272"/>
          </a:xfrm>
          <a:prstGeom prst="wedgeRoundRectCallout">
            <a:avLst>
              <a:gd name="adj1" fmla="val 51233"/>
              <a:gd name="adj2" fmla="val 5449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I never really enjoyed Biology at school – I just couldn’t see the point of the </a:t>
            </a:r>
            <a:r>
              <a:rPr lang="en-GB" sz="2400" dirty="0" err="1" smtClean="0">
                <a:solidFill>
                  <a:schemeClr val="tx1"/>
                </a:solidFill>
              </a:rPr>
              <a:t>practicals</a:t>
            </a:r>
            <a:r>
              <a:rPr lang="en-GB" sz="2400" dirty="0" smtClean="0">
                <a:solidFill>
                  <a:schemeClr val="tx1"/>
                </a:solidFill>
              </a:rPr>
              <a:t>...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03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Government survey on uptake of science at university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“I didn’t enjoy Biology at school – I just couldn’t see the point of the practical work...”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2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3347700" cy="5034136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3779912" y="332656"/>
            <a:ext cx="5256584" cy="2448272"/>
          </a:xfrm>
          <a:prstGeom prst="wedgeRoundRectCallout">
            <a:avLst>
              <a:gd name="adj1" fmla="val -69292"/>
              <a:gd name="adj2" fmla="val 9131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I never really enjoyed science at school – I just couldn’t see the point of the </a:t>
            </a:r>
            <a:r>
              <a:rPr lang="en-GB" sz="2400" dirty="0" err="1" smtClean="0">
                <a:solidFill>
                  <a:schemeClr val="tx1"/>
                </a:solidFill>
              </a:rPr>
              <a:t>practicals</a:t>
            </a:r>
            <a:r>
              <a:rPr lang="en-GB" sz="2400" dirty="0" smtClean="0">
                <a:solidFill>
                  <a:schemeClr val="tx1"/>
                </a:solidFill>
              </a:rPr>
              <a:t>...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2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47" y="404664"/>
            <a:ext cx="8280920" cy="49685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5733256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Most exciting words in science…?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1462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789040"/>
            <a:ext cx="2878088" cy="1152129"/>
          </a:xfrm>
        </p:spPr>
        <p:txBody>
          <a:bodyPr>
            <a:normAutofit fontScale="90000"/>
          </a:bodyPr>
          <a:lstStyle/>
          <a:p>
            <a:pPr algn="l"/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700" dirty="0"/>
              <a:t>C</a:t>
            </a:r>
            <a:r>
              <a:rPr lang="en-GB" sz="2700" dirty="0" smtClean="0"/>
              <a:t>.	“eureka!”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34076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A.	“Oh, look. It does exactly what you said it would…”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59832" y="5445224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</a:t>
            </a:r>
            <a:r>
              <a:rPr lang="en-GB" sz="2400" dirty="0" smtClean="0"/>
              <a:t>.</a:t>
            </a:r>
            <a:r>
              <a:rPr lang="en-GB" sz="2400" dirty="0"/>
              <a:t>	“That’s funny...”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2844" y="2709256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  <a:r>
              <a:rPr lang="en-GB" sz="2400" dirty="0" smtClean="0"/>
              <a:t>.</a:t>
            </a:r>
            <a:r>
              <a:rPr lang="en-GB" sz="2400" dirty="0"/>
              <a:t>	</a:t>
            </a:r>
            <a:r>
              <a:rPr lang="en-GB" sz="2400" dirty="0" smtClean="0"/>
              <a:t>“What’s supposed to happen...?”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2794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588" y="1127053"/>
            <a:ext cx="1715261" cy="21040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80" y="4379448"/>
            <a:ext cx="1228569" cy="19227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64262"/>
            <a:ext cx="1228569" cy="19227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100" y="1127053"/>
            <a:ext cx="2002715" cy="19256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1869" y="1640471"/>
            <a:ext cx="1728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Function of kidney: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Excretion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err="1" smtClean="0"/>
              <a:t>Osmo</a:t>
            </a:r>
            <a:r>
              <a:rPr lang="en-GB" sz="1400" dirty="0" smtClean="0"/>
              <a:t>-regulation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08304" y="1175215"/>
            <a:ext cx="1318193" cy="17376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67744" y="4436638"/>
            <a:ext cx="1318193" cy="17376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95173" y="4408535"/>
            <a:ext cx="1728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Function of kidney: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Blah  </a:t>
            </a:r>
            <a:r>
              <a:rPr lang="en-GB" sz="1400" dirty="0" err="1" smtClean="0"/>
              <a:t>blah</a:t>
            </a:r>
            <a:r>
              <a:rPr lang="en-GB" sz="1400" dirty="0" smtClean="0"/>
              <a:t> </a:t>
            </a:r>
            <a:r>
              <a:rPr lang="en-GB" sz="1400" dirty="0" err="1" smtClean="0"/>
              <a:t>blah</a:t>
            </a:r>
            <a:endParaRPr lang="en-GB" sz="1400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253419"/>
            <a:ext cx="1715261" cy="21040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390" y="4307465"/>
            <a:ext cx="2002715" cy="192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5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48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19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11647" y="840682"/>
            <a:ext cx="6854206" cy="497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88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Government survey on uptake of science at university</vt:lpstr>
      <vt:lpstr>PowerPoint Presentation</vt:lpstr>
      <vt:lpstr>PowerPoint Presentation</vt:lpstr>
      <vt:lpstr>  C. “eureka!”  </vt:lpstr>
      <vt:lpstr>PowerPoint Presentation</vt:lpstr>
      <vt:lpstr>PowerPoint Presentation</vt:lpstr>
      <vt:lpstr>PowerPoint Presentation</vt:lpstr>
      <vt:lpstr>PowerPoint Presentation</vt:lpstr>
    </vt:vector>
  </TitlesOfParts>
  <Company>Oxford High School  GDST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Weeks, Paul (OXF) Staff</dc:creator>
  <cp:lastModifiedBy>Sarah Cox</cp:lastModifiedBy>
  <cp:revision>23</cp:revision>
  <cp:lastPrinted>2014-06-04T12:04:57Z</cp:lastPrinted>
  <dcterms:created xsi:type="dcterms:W3CDTF">2013-06-04T12:42:25Z</dcterms:created>
  <dcterms:modified xsi:type="dcterms:W3CDTF">2016-07-15T10:00:47Z</dcterms:modified>
</cp:coreProperties>
</file>