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144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184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1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7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0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8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3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4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9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15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9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8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1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F95F-2DD3-4A43-ABF2-C8D916B7857E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B917-4B51-4B7C-9E93-C5BD7730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6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178" y="3624906"/>
            <a:ext cx="68861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Helvetica Neue" panose="02000503000000020004" pitchFamily="2"/>
              </a:rPr>
              <a:t>I am Sylvester the </a:t>
            </a:r>
            <a:r>
              <a:rPr lang="en-GB" sz="3000" b="1" dirty="0" smtClean="0">
                <a:latin typeface="Helvetica Neue" panose="02000503000000020004" pitchFamily="2"/>
              </a:rPr>
              <a:t>Silver-back </a:t>
            </a:r>
            <a:r>
              <a:rPr lang="en-GB" sz="3000" b="1" dirty="0">
                <a:latin typeface="Helvetica Neue" panose="02000503000000020004" pitchFamily="2"/>
              </a:rPr>
              <a:t>Gorilla </a:t>
            </a:r>
          </a:p>
          <a:p>
            <a:pPr algn="ctr"/>
            <a:endParaRPr lang="en-GB" sz="3200" dirty="0" smtClean="0">
              <a:latin typeface="Helvetica Neue" panose="02000503000000020004" pitchFamily="2"/>
            </a:endParaRPr>
          </a:p>
          <a:p>
            <a:pPr algn="ctr"/>
            <a:r>
              <a:rPr lang="en-GB" sz="2800" dirty="0" smtClean="0">
                <a:latin typeface="Helvetica Neue" panose="02000503000000020004" pitchFamily="2"/>
              </a:rPr>
              <a:t>Please </a:t>
            </a:r>
            <a:r>
              <a:rPr lang="en-GB" sz="2800" dirty="0">
                <a:latin typeface="Helvetica Neue" panose="02000503000000020004" pitchFamily="2"/>
              </a:rPr>
              <a:t>groom me!  </a:t>
            </a:r>
            <a:endParaRPr lang="en-GB" sz="2800" dirty="0" smtClean="0">
              <a:latin typeface="Helvetica Neue" panose="02000503000000020004" pitchFamily="2"/>
            </a:endParaRPr>
          </a:p>
          <a:p>
            <a:pPr algn="ctr"/>
            <a:endParaRPr lang="en-GB" sz="2800" dirty="0">
              <a:latin typeface="Helvetica Neue" panose="02000503000000020004" pitchFamily="2"/>
            </a:endParaRPr>
          </a:p>
          <a:p>
            <a:pPr algn="ctr"/>
            <a:r>
              <a:rPr lang="en-GB" sz="2800" dirty="0">
                <a:latin typeface="Helvetica Neue" panose="02000503000000020004" pitchFamily="2"/>
              </a:rPr>
              <a:t>How fast can you remove the flies in my fur?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553" y="1525704"/>
            <a:ext cx="565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latin typeface="HelveticaNeue Extended" panose="00000700000000000000" pitchFamily="2" charset="0"/>
              </a:rPr>
              <a:t>GROOM A GORILLA!!</a:t>
            </a:r>
            <a:endParaRPr lang="en-GB" sz="6600" b="1" dirty="0">
              <a:latin typeface="HelveticaNeue Extended" panose="00000700000000000000" pitchFamily="2" charset="0"/>
            </a:endParaRPr>
          </a:p>
        </p:txBody>
      </p:sp>
      <p:pic>
        <p:nvPicPr>
          <p:cNvPr id="1026" name="Picture 2" descr="Picture of How do I repair a rubber gorilla hand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7" b="93923" l="5167" r="96667">
                        <a14:foregroundMark x1="5333" y1="25691" x2="5333" y2="25691"/>
                        <a14:foregroundMark x1="19833" y1="6630" x2="19833" y2="6630"/>
                        <a14:foregroundMark x1="30500" y1="91713" x2="30500" y2="91713"/>
                        <a14:foregroundMark x1="61000" y1="93923" x2="61000" y2="93923"/>
                        <a14:foregroundMark x1="96667" y1="30387" x2="96667" y2="30387"/>
                        <a14:foregroundMark x1="80667" y1="3867" x2="80667" y2="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1225" y="6200669"/>
            <a:ext cx="5715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588">
            <a:off x="726442" y="5937289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48">
            <a:off x="6001180" y="6628721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863">
            <a:off x="2456609" y="5795583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5591">
            <a:off x="5390996" y="4664352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315">
            <a:off x="3371523" y="4034554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442">
            <a:off x="4457290" y="5808587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730">
            <a:off x="849591" y="4442790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3351">
            <a:off x="460791" y="6982236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264096"/>
            <a:ext cx="215839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18" y="35496"/>
            <a:ext cx="2060124" cy="14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20" y="4379218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04" y="868545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" y="323528"/>
            <a:ext cx="2377057" cy="8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6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178" y="3624906"/>
            <a:ext cx="68861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Helvetica Neue" panose="02000503000000020004" pitchFamily="2"/>
              </a:rPr>
              <a:t>I am Sylvester the </a:t>
            </a:r>
            <a:r>
              <a:rPr lang="en-GB" sz="3000" b="1" dirty="0" smtClean="0">
                <a:latin typeface="Helvetica Neue" panose="02000503000000020004" pitchFamily="2"/>
              </a:rPr>
              <a:t>Silver-back </a:t>
            </a:r>
            <a:r>
              <a:rPr lang="en-GB" sz="3000" b="1" dirty="0">
                <a:latin typeface="Helvetica Neue" panose="02000503000000020004" pitchFamily="2"/>
              </a:rPr>
              <a:t>Gorilla </a:t>
            </a:r>
          </a:p>
          <a:p>
            <a:pPr algn="ctr"/>
            <a:endParaRPr lang="en-GB" sz="3200" b="1" dirty="0" smtClean="0">
              <a:latin typeface="Helvetica Neue" panose="02000503000000020004" pitchFamily="2"/>
            </a:endParaRPr>
          </a:p>
          <a:p>
            <a:pPr algn="ctr"/>
            <a:r>
              <a:rPr lang="en-GB" sz="2800" dirty="0" smtClean="0">
                <a:latin typeface="Helvetica Neue" panose="02000503000000020004" pitchFamily="2"/>
              </a:rPr>
              <a:t>Please </a:t>
            </a:r>
            <a:r>
              <a:rPr lang="en-GB" sz="2800" dirty="0">
                <a:latin typeface="Helvetica Neue" panose="02000503000000020004" pitchFamily="2"/>
              </a:rPr>
              <a:t>groom me!  </a:t>
            </a:r>
            <a:endParaRPr lang="en-GB" sz="2800" dirty="0" smtClean="0">
              <a:latin typeface="Helvetica Neue" panose="02000503000000020004" pitchFamily="2"/>
            </a:endParaRPr>
          </a:p>
          <a:p>
            <a:pPr algn="ctr"/>
            <a:endParaRPr lang="en-GB" sz="2800" dirty="0">
              <a:latin typeface="Helvetica Neue" panose="02000503000000020004" pitchFamily="2"/>
            </a:endParaRPr>
          </a:p>
          <a:p>
            <a:pPr algn="ctr"/>
            <a:r>
              <a:rPr lang="en-GB" sz="2800" dirty="0">
                <a:latin typeface="Helvetica Neue" panose="02000503000000020004" pitchFamily="2"/>
              </a:rPr>
              <a:t>How fast can you remove the flies in my fur?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553" y="1525704"/>
            <a:ext cx="565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latin typeface="HelveticaNeue Extended" panose="00000700000000000000" pitchFamily="2" charset="0"/>
              </a:rPr>
              <a:t>GROOM A GORILLA!!</a:t>
            </a:r>
            <a:endParaRPr lang="en-GB" sz="6600" b="1" dirty="0">
              <a:latin typeface="HelveticaNeue Extended" panose="00000700000000000000" pitchFamily="2" charset="0"/>
            </a:endParaRPr>
          </a:p>
        </p:txBody>
      </p:sp>
      <p:pic>
        <p:nvPicPr>
          <p:cNvPr id="1026" name="Picture 2" descr="Picture of How do I repair a rubber gorilla hand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7" b="93923" l="5167" r="96667">
                        <a14:foregroundMark x1="5333" y1="25691" x2="5333" y2="25691"/>
                        <a14:foregroundMark x1="19833" y1="6630" x2="19833" y2="6630"/>
                        <a14:foregroundMark x1="30500" y1="91713" x2="30500" y2="91713"/>
                        <a14:foregroundMark x1="61000" y1="93923" x2="61000" y2="93923"/>
                        <a14:foregroundMark x1="96667" y1="30387" x2="96667" y2="30387"/>
                        <a14:foregroundMark x1="80667" y1="3867" x2="80667" y2="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1225" y="6200669"/>
            <a:ext cx="5715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588">
            <a:off x="726442" y="5937289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48">
            <a:off x="6001180" y="6628721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863">
            <a:off x="2456609" y="5795583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5591">
            <a:off x="5390996" y="4664352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315">
            <a:off x="3371523" y="4034554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442">
            <a:off x="4457290" y="5808587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730">
            <a:off x="849591" y="4442790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3351">
            <a:off x="460791" y="6982236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J:\Green man\Green Man Festival\Design\CMYK - SocietyForEndocrinolog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264096"/>
            <a:ext cx="2158395" cy="5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18" y="35496"/>
            <a:ext cx="2060124" cy="14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4" descr="http://www.clker.com/cliparts/6/f/f/9/11949854291316236566fly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20" y="4379218"/>
            <a:ext cx="538659" cy="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gkimble\AppData\Local\Microsoft\Windows\Temporary Internet Files\Content.Outlook\WPEH7KGG\RVC Logo- Purple Transluscent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04" y="868545"/>
            <a:ext cx="1238310" cy="7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" y="323528"/>
            <a:ext cx="2377057" cy="8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7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50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Urry</dc:creator>
  <cp:lastModifiedBy>Grace Paget</cp:lastModifiedBy>
  <cp:revision>14</cp:revision>
  <cp:lastPrinted>2014-08-08T15:09:49Z</cp:lastPrinted>
  <dcterms:created xsi:type="dcterms:W3CDTF">2014-08-05T16:04:31Z</dcterms:created>
  <dcterms:modified xsi:type="dcterms:W3CDTF">2016-06-22T16:49:15Z</dcterms:modified>
</cp:coreProperties>
</file>