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17791113" cy="10007600"/>
  <p:notesSz cx="6858000" cy="9144000"/>
  <p:defaultTextStyle>
    <a:defPPr>
      <a:defRPr lang="en-US"/>
    </a:defPPr>
    <a:lvl1pPr marL="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45715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4E36"/>
    <a:srgbClr val="003D7D"/>
    <a:srgbClr val="48A9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44" d="100"/>
          <a:sy n="44" d="100"/>
        </p:scale>
        <p:origin x="7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18912E-1586-429D-B3D0-C2E310E55105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D1A1-250B-4879-A26E-217BA59C4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198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61C2C-9DE7-46B5-A344-F13108813137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FD957-0C9C-4EB4-BCF7-C065A91C03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06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9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24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80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37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93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48" algn="l" defTabSz="91431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FD957-0C9C-4EB4-BCF7-C065A91C032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FD957-0C9C-4EB4-BCF7-C065A91C032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109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3FD957-0C9C-4EB4-BCF7-C065A91C032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481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93306" y="1637822"/>
            <a:ext cx="9673918" cy="3484127"/>
          </a:xfrm>
        </p:spPr>
        <p:txBody>
          <a:bodyPr anchor="b">
            <a:normAutofit/>
          </a:bodyPr>
          <a:lstStyle>
            <a:lvl1pPr algn="l">
              <a:defRPr sz="7999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93306" y="5256310"/>
            <a:ext cx="9673918" cy="2416185"/>
          </a:xfrm>
        </p:spPr>
        <p:txBody>
          <a:bodyPr/>
          <a:lstStyle>
            <a:lvl1pPr marL="0" indent="0" algn="l">
              <a:buNone/>
              <a:defRPr sz="3502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7152" indent="0" algn="ctr">
              <a:buNone/>
              <a:defRPr sz="2919"/>
            </a:lvl2pPr>
            <a:lvl3pPr marL="1334306" indent="0" algn="ctr">
              <a:buNone/>
              <a:defRPr sz="2627"/>
            </a:lvl3pPr>
            <a:lvl4pPr marL="2001458" indent="0" algn="ctr">
              <a:buNone/>
              <a:defRPr sz="2334"/>
            </a:lvl4pPr>
            <a:lvl5pPr marL="2668611" indent="0" algn="ctr">
              <a:buNone/>
              <a:defRPr sz="2334"/>
            </a:lvl5pPr>
            <a:lvl6pPr marL="3335764" indent="0" algn="ctr">
              <a:buNone/>
              <a:defRPr sz="2334"/>
            </a:lvl6pPr>
            <a:lvl7pPr marL="4002916" indent="0" algn="ctr">
              <a:buNone/>
              <a:defRPr sz="2334"/>
            </a:lvl7pPr>
            <a:lvl8pPr marL="4670069" indent="0" algn="ctr">
              <a:buNone/>
              <a:defRPr sz="2334"/>
            </a:lvl8pPr>
            <a:lvl9pPr marL="5337222" indent="0" algn="ctr">
              <a:buNone/>
              <a:defRPr sz="2334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8" t="14109" r="42891"/>
          <a:stretch/>
        </p:blipFill>
        <p:spPr>
          <a:xfrm>
            <a:off x="185324" y="1238252"/>
            <a:ext cx="5782112" cy="7886218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463310" y="438149"/>
            <a:ext cx="3692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www.rsb.org.uk</a:t>
            </a:r>
            <a:endParaRPr lang="en-GB" sz="4000" dirty="0">
              <a:solidFill>
                <a:srgbClr val="003D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09239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31766" y="532814"/>
            <a:ext cx="3836209" cy="84809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3140" y="532814"/>
            <a:ext cx="11286237" cy="84809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37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4171718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874" y="2494956"/>
            <a:ext cx="15344835" cy="4162883"/>
          </a:xfrm>
        </p:spPr>
        <p:txBody>
          <a:bodyPr anchor="b"/>
          <a:lstStyle>
            <a:lvl1pPr>
              <a:defRPr sz="8756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874" y="6697218"/>
            <a:ext cx="15344835" cy="2189161"/>
          </a:xfrm>
        </p:spPr>
        <p:txBody>
          <a:bodyPr/>
          <a:lstStyle>
            <a:lvl1pPr marL="0" indent="0">
              <a:buNone/>
              <a:defRPr sz="3502"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7152" indent="0">
              <a:buNone/>
              <a:defRPr sz="2919">
                <a:solidFill>
                  <a:schemeClr val="tx1">
                    <a:tint val="75000"/>
                  </a:schemeClr>
                </a:solidFill>
              </a:defRPr>
            </a:lvl2pPr>
            <a:lvl3pPr marL="1334306" indent="0">
              <a:buNone/>
              <a:defRPr sz="2627">
                <a:solidFill>
                  <a:schemeClr val="tx1">
                    <a:tint val="75000"/>
                  </a:schemeClr>
                </a:solidFill>
              </a:defRPr>
            </a:lvl3pPr>
            <a:lvl4pPr marL="2001458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4pPr>
            <a:lvl5pPr marL="2668611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5pPr>
            <a:lvl6pPr marL="3335764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6pPr>
            <a:lvl7pPr marL="4002916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7pPr>
            <a:lvl8pPr marL="4670069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8pPr>
            <a:lvl9pPr marL="5337222" indent="0">
              <a:buNone/>
              <a:defRPr sz="2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75393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3139" y="2664063"/>
            <a:ext cx="7561223" cy="6349729"/>
          </a:xfrm>
        </p:spPr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6753" y="2664063"/>
            <a:ext cx="7561223" cy="6349729"/>
          </a:xfrm>
        </p:spPr>
        <p:txBody>
          <a:bodyPr/>
          <a:lstStyle>
            <a:lvl1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284E3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170796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</p:spTree>
    <p:extLst>
      <p:ext uri="{BB962C8B-B14F-4D97-AF65-F5344CB8AC3E}">
        <p14:creationId xmlns:p14="http://schemas.microsoft.com/office/powerpoint/2010/main" val="244867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Rectangle 4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86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458" y="667176"/>
            <a:ext cx="5738097" cy="2335107"/>
          </a:xfrm>
        </p:spPr>
        <p:txBody>
          <a:bodyPr anchor="b"/>
          <a:lstStyle>
            <a:lvl1pPr>
              <a:defRPr sz="4670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3540" y="1440911"/>
            <a:ext cx="9006751" cy="7111883"/>
          </a:xfrm>
        </p:spPr>
        <p:txBody>
          <a:bodyPr/>
          <a:lstStyle>
            <a:lvl1pPr>
              <a:defRPr sz="467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4086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502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919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919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919"/>
            </a:lvl6pPr>
            <a:lvl7pPr>
              <a:defRPr sz="2919"/>
            </a:lvl7pPr>
            <a:lvl8pPr>
              <a:defRPr sz="2919"/>
            </a:lvl8pPr>
            <a:lvl9pPr>
              <a:defRPr sz="2919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458" y="3002284"/>
            <a:ext cx="5738097" cy="5562095"/>
          </a:xfrm>
        </p:spPr>
        <p:txBody>
          <a:bodyPr/>
          <a:lstStyle>
            <a:lvl1pPr marL="0" indent="0">
              <a:buNone/>
              <a:defRPr sz="2334">
                <a:solidFill>
                  <a:srgbClr val="003D7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67152" indent="0">
              <a:buNone/>
              <a:defRPr sz="2042"/>
            </a:lvl2pPr>
            <a:lvl3pPr marL="1334306" indent="0">
              <a:buNone/>
              <a:defRPr sz="1751"/>
            </a:lvl3pPr>
            <a:lvl4pPr marL="2001458" indent="0">
              <a:buNone/>
              <a:defRPr sz="1459"/>
            </a:lvl4pPr>
            <a:lvl5pPr marL="2668611" indent="0">
              <a:buNone/>
              <a:defRPr sz="1459"/>
            </a:lvl5pPr>
            <a:lvl6pPr marL="3335764" indent="0">
              <a:buNone/>
              <a:defRPr sz="1459"/>
            </a:lvl6pPr>
            <a:lvl7pPr marL="4002916" indent="0">
              <a:buNone/>
              <a:defRPr sz="1459"/>
            </a:lvl7pPr>
            <a:lvl8pPr marL="4670069" indent="0">
              <a:buNone/>
              <a:defRPr sz="1459"/>
            </a:lvl8pPr>
            <a:lvl9pPr marL="5337222" indent="0">
              <a:buNone/>
              <a:defRPr sz="1459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2" y="9099070"/>
            <a:ext cx="17791113" cy="914399"/>
          </a:xfrm>
          <a:prstGeom prst="rect">
            <a:avLst/>
          </a:prstGeom>
          <a:solidFill>
            <a:srgbClr val="003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19759" y="500290"/>
            <a:ext cx="3406128" cy="129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85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458" y="667176"/>
            <a:ext cx="5738097" cy="2335107"/>
          </a:xfrm>
        </p:spPr>
        <p:txBody>
          <a:bodyPr anchor="b"/>
          <a:lstStyle>
            <a:lvl1pPr>
              <a:defRPr sz="467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63540" y="1440911"/>
            <a:ext cx="9006751" cy="7111883"/>
          </a:xfrm>
        </p:spPr>
        <p:txBody>
          <a:bodyPr anchor="t"/>
          <a:lstStyle>
            <a:lvl1pPr marL="0" indent="0">
              <a:buNone/>
              <a:defRPr sz="4670"/>
            </a:lvl1pPr>
            <a:lvl2pPr marL="667152" indent="0">
              <a:buNone/>
              <a:defRPr sz="4086"/>
            </a:lvl2pPr>
            <a:lvl3pPr marL="1334306" indent="0">
              <a:buNone/>
              <a:defRPr sz="3502"/>
            </a:lvl3pPr>
            <a:lvl4pPr marL="2001458" indent="0">
              <a:buNone/>
              <a:defRPr sz="2919"/>
            </a:lvl4pPr>
            <a:lvl5pPr marL="2668611" indent="0">
              <a:buNone/>
              <a:defRPr sz="2919"/>
            </a:lvl5pPr>
            <a:lvl6pPr marL="3335764" indent="0">
              <a:buNone/>
              <a:defRPr sz="2919"/>
            </a:lvl6pPr>
            <a:lvl7pPr marL="4002916" indent="0">
              <a:buNone/>
              <a:defRPr sz="2919"/>
            </a:lvl7pPr>
            <a:lvl8pPr marL="4670069" indent="0">
              <a:buNone/>
              <a:defRPr sz="2919"/>
            </a:lvl8pPr>
            <a:lvl9pPr marL="5337222" indent="0">
              <a:buNone/>
              <a:defRPr sz="291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458" y="3002284"/>
            <a:ext cx="5738097" cy="5562095"/>
          </a:xfrm>
        </p:spPr>
        <p:txBody>
          <a:bodyPr/>
          <a:lstStyle>
            <a:lvl1pPr marL="0" indent="0">
              <a:buNone/>
              <a:defRPr sz="2334"/>
            </a:lvl1pPr>
            <a:lvl2pPr marL="667152" indent="0">
              <a:buNone/>
              <a:defRPr sz="2042"/>
            </a:lvl2pPr>
            <a:lvl3pPr marL="1334306" indent="0">
              <a:buNone/>
              <a:defRPr sz="1751"/>
            </a:lvl3pPr>
            <a:lvl4pPr marL="2001458" indent="0">
              <a:buNone/>
              <a:defRPr sz="1459"/>
            </a:lvl4pPr>
            <a:lvl5pPr marL="2668611" indent="0">
              <a:buNone/>
              <a:defRPr sz="1459"/>
            </a:lvl5pPr>
            <a:lvl6pPr marL="3335764" indent="0">
              <a:buNone/>
              <a:defRPr sz="1459"/>
            </a:lvl6pPr>
            <a:lvl7pPr marL="4002916" indent="0">
              <a:buNone/>
              <a:defRPr sz="1459"/>
            </a:lvl7pPr>
            <a:lvl8pPr marL="4670069" indent="0">
              <a:buNone/>
              <a:defRPr sz="1459"/>
            </a:lvl8pPr>
            <a:lvl9pPr marL="5337222" indent="0">
              <a:buNone/>
              <a:defRPr sz="145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1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C856D-FB1E-4A8A-B731-1D296D90E550}" type="datetimeFigureOut">
              <a:rPr lang="en-GB" smtClean="0"/>
              <a:t>10/05/2021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DEB3-3CAF-4255-B6C0-8EB2E77698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343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3141" y="532812"/>
            <a:ext cx="15344835" cy="19343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3141" y="2664063"/>
            <a:ext cx="15344835" cy="6349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3139" y="9275564"/>
            <a:ext cx="4003000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5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86C856D-FB1E-4A8A-B731-1D296D90E550}" type="datetimeFigureOut">
              <a:rPr lang="en-GB" smtClean="0"/>
              <a:pPr/>
              <a:t>10/05/2021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93308" y="9275564"/>
            <a:ext cx="6004501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5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64974" y="9275564"/>
            <a:ext cx="4003000" cy="5328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5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F61DEB3-3CAF-4255-B6C0-8EB2E776985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85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34306" rtl="0" eaLnBrk="1" latinLnBrk="0" hangingPunct="1">
        <a:lnSpc>
          <a:spcPct val="90000"/>
        </a:lnSpc>
        <a:spcBef>
          <a:spcPct val="0"/>
        </a:spcBef>
        <a:buNone/>
        <a:defRPr sz="6420" kern="1200">
          <a:solidFill>
            <a:srgbClr val="003D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33576" indent="-333576" algn="l" defTabSz="1334306" rtl="0" eaLnBrk="1" latinLnBrk="0" hangingPunct="1">
        <a:lnSpc>
          <a:spcPct val="90000"/>
        </a:lnSpc>
        <a:spcBef>
          <a:spcPts val="1459"/>
        </a:spcBef>
        <a:buFont typeface="Arial" panose="020B0604020202020204" pitchFamily="34" charset="0"/>
        <a:buChar char="•"/>
        <a:defRPr sz="4086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00730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3502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67882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919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335034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3002188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rgbClr val="003D7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669340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6pPr>
      <a:lvl7pPr marL="4336492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7pPr>
      <a:lvl8pPr marL="5003646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8pPr>
      <a:lvl9pPr marL="5670798" indent="-333576" algn="l" defTabSz="1334306" rtl="0" eaLnBrk="1" latinLnBrk="0" hangingPunct="1">
        <a:lnSpc>
          <a:spcPct val="90000"/>
        </a:lnSpc>
        <a:spcBef>
          <a:spcPts val="730"/>
        </a:spcBef>
        <a:buFont typeface="Arial" panose="020B0604020202020204" pitchFamily="34" charset="0"/>
        <a:buChar char="•"/>
        <a:defRPr sz="26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1pPr>
      <a:lvl2pPr marL="667152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2pPr>
      <a:lvl3pPr marL="1334306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3pPr>
      <a:lvl4pPr marL="2001458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4pPr>
      <a:lvl5pPr marL="2668611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5pPr>
      <a:lvl6pPr marL="3335764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6pPr>
      <a:lvl7pPr marL="4002916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7pPr>
      <a:lvl8pPr marL="4670069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8pPr>
      <a:lvl9pPr marL="5337222" algn="l" defTabSz="1334306" rtl="0" eaLnBrk="1" latinLnBrk="0" hangingPunct="1">
        <a:defRPr sz="26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9555" y="1723628"/>
            <a:ext cx="10660022" cy="3484127"/>
          </a:xfrm>
        </p:spPr>
        <p:txBody>
          <a:bodyPr>
            <a:normAutofit/>
          </a:bodyPr>
          <a:lstStyle/>
          <a:p>
            <a:r>
              <a:rPr lang="en-GB" sz="6000" b="1" dirty="0" smtClean="0">
                <a:solidFill>
                  <a:srgbClr val="284E36"/>
                </a:solidFill>
              </a:rPr>
              <a:t/>
            </a:r>
            <a:br>
              <a:rPr lang="en-GB" sz="6000" b="1" dirty="0" smtClean="0">
                <a:solidFill>
                  <a:srgbClr val="284E36"/>
                </a:solidFill>
              </a:rPr>
            </a:br>
            <a:r>
              <a:rPr lang="en-GB" sz="6000" b="1" dirty="0" smtClean="0"/>
              <a:t>Welcome to the RSB &lt;insert branch name&gt; event </a:t>
            </a:r>
            <a:br>
              <a:rPr lang="en-GB" sz="6000" b="1" dirty="0" smtClean="0"/>
            </a:br>
            <a:r>
              <a:rPr lang="en-GB" sz="6000" b="1" dirty="0" smtClean="0">
                <a:solidFill>
                  <a:srgbClr val="284E36"/>
                </a:solidFill>
              </a:rPr>
              <a:t>&lt;Title of event&gt;</a:t>
            </a: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9555" y="5713510"/>
            <a:ext cx="9673918" cy="2416185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3D7D"/>
                </a:solidFill>
              </a:rPr>
              <a:t>The </a:t>
            </a:r>
            <a:r>
              <a:rPr lang="en-GB" sz="3200" b="1" dirty="0" smtClean="0">
                <a:solidFill>
                  <a:srgbClr val="003D7D"/>
                </a:solidFill>
              </a:rPr>
              <a:t>event will </a:t>
            </a:r>
            <a:r>
              <a:rPr lang="en-GB" sz="3200" b="1" dirty="0">
                <a:solidFill>
                  <a:srgbClr val="003D7D"/>
                </a:solidFill>
              </a:rPr>
              <a:t>start </a:t>
            </a:r>
            <a:r>
              <a:rPr lang="en-GB" sz="3200" b="1" dirty="0" smtClean="0">
                <a:solidFill>
                  <a:srgbClr val="003D7D"/>
                </a:solidFill>
              </a:rPr>
              <a:t>at &lt;insert time&gt;</a:t>
            </a:r>
            <a:r>
              <a:rPr lang="en-GB" sz="3200" b="1" dirty="0">
                <a:solidFill>
                  <a:srgbClr val="003D7D"/>
                </a:solidFill>
              </a:rPr>
              <a:t> </a:t>
            </a:r>
            <a:r>
              <a:rPr lang="en-GB" sz="3200" b="1" dirty="0" smtClean="0">
                <a:solidFill>
                  <a:srgbClr val="003D7D"/>
                </a:solidFill>
              </a:rPr>
              <a:t>/ shortly </a:t>
            </a:r>
            <a:endParaRPr lang="en-GB" sz="1600" b="1" dirty="0" smtClean="0">
              <a:solidFill>
                <a:srgbClr val="003D7D"/>
              </a:solidFill>
            </a:endParaRPr>
          </a:p>
          <a:p>
            <a:endParaRPr lang="en-GB" sz="3200" b="1" dirty="0" smtClean="0">
              <a:solidFill>
                <a:srgbClr val="003D7D"/>
              </a:solidFill>
            </a:endParaRPr>
          </a:p>
          <a:p>
            <a:endParaRPr lang="en-GB" sz="3200" b="1" dirty="0">
              <a:solidFill>
                <a:srgbClr val="003D7D"/>
              </a:solidFill>
            </a:endParaRPr>
          </a:p>
          <a:p>
            <a:endParaRPr lang="en-GB" sz="3200" b="1" dirty="0" smtClean="0">
              <a:solidFill>
                <a:srgbClr val="003D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9400" y="127000"/>
            <a:ext cx="4610100" cy="1206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241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57255" y="3174412"/>
            <a:ext cx="6788745" cy="1934340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/>
              <a:t>Break </a:t>
            </a:r>
            <a:endParaRPr lang="en-GB" sz="8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23688" y="5713510"/>
            <a:ext cx="7839651" cy="241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33576" indent="-333576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Char char="•"/>
              <a:defRPr sz="4086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1000730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3502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667882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335034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3002188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669340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6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336492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6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003646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6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670798" indent="-333576" algn="l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Char char="•"/>
              <a:defRPr sz="262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000" b="1" dirty="0" smtClean="0"/>
              <a:t>The event will resume at xx</a:t>
            </a:r>
          </a:p>
          <a:p>
            <a:endParaRPr lang="en-GB" sz="3200" b="1" dirty="0" smtClean="0"/>
          </a:p>
          <a:p>
            <a:endParaRPr lang="en-GB" sz="3200" b="1" dirty="0" smtClean="0"/>
          </a:p>
          <a:p>
            <a:endParaRPr lang="en-GB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16746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0000">
        <p:fade/>
      </p:transition>
    </mc:Choice>
    <mc:Fallback xmlns="">
      <p:transition spd="med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9555" y="1288200"/>
            <a:ext cx="10660022" cy="3484127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Thank you for joining us</a:t>
            </a:r>
            <a:r>
              <a:rPr lang="en-GB" sz="6000" b="1" dirty="0">
                <a:solidFill>
                  <a:srgbClr val="284E36"/>
                </a:solidFill>
              </a:rPr>
              <a:t/>
            </a:r>
            <a:br>
              <a:rPr lang="en-GB" sz="6000" b="1" dirty="0">
                <a:solidFill>
                  <a:srgbClr val="284E36"/>
                </a:solidFill>
              </a:rPr>
            </a:br>
            <a:endParaRPr lang="en-GB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9555" y="4960478"/>
            <a:ext cx="11865988" cy="2416185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3D7D"/>
                </a:solidFill>
              </a:rPr>
              <a:t>Please can you complete this short survey:</a:t>
            </a:r>
          </a:p>
          <a:p>
            <a:r>
              <a:rPr lang="en-GB" sz="3600" b="1" dirty="0">
                <a:solidFill>
                  <a:srgbClr val="003D7D"/>
                </a:solidFill>
              </a:rPr>
              <a:t>www.surveymonkey.co.uk/r/RSBbranchonline</a:t>
            </a:r>
            <a:endParaRPr lang="en-GB" sz="3600" b="1" dirty="0" smtClean="0">
              <a:solidFill>
                <a:srgbClr val="003D7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9400" y="127000"/>
            <a:ext cx="4610100" cy="1206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49554" y="7153081"/>
            <a:ext cx="12341559" cy="11200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/>
              <a:t>Find out more: </a:t>
            </a:r>
            <a:r>
              <a:rPr lang="en-US" sz="3600" b="1" dirty="0" smtClean="0"/>
              <a:t>www.rsb.org.uk/&lt;insert branch </a:t>
            </a:r>
            <a:r>
              <a:rPr lang="en-US" sz="3600" b="1" dirty="0" err="1" smtClean="0"/>
              <a:t>url</a:t>
            </a:r>
            <a:r>
              <a:rPr lang="en-US" sz="3600" b="1" dirty="0"/>
              <a:t>&gt;</a:t>
            </a: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83090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9555" y="867285"/>
            <a:ext cx="10660022" cy="3484127"/>
          </a:xfrm>
        </p:spPr>
        <p:txBody>
          <a:bodyPr>
            <a:normAutofit/>
          </a:bodyPr>
          <a:lstStyle/>
          <a:p>
            <a:r>
              <a:rPr lang="en-GB" sz="6000" b="1" dirty="0" smtClean="0"/>
              <a:t>Thank you for joining us</a:t>
            </a:r>
            <a:r>
              <a:rPr lang="en-GB" sz="6000" b="1" dirty="0">
                <a:solidFill>
                  <a:srgbClr val="284E36"/>
                </a:solidFill>
              </a:rPr>
              <a:t/>
            </a:r>
            <a:br>
              <a:rPr lang="en-GB" sz="6000" b="1" dirty="0">
                <a:solidFill>
                  <a:srgbClr val="284E36"/>
                </a:solidFill>
              </a:rPr>
            </a:br>
            <a:endParaRPr lang="en-GB" sz="6000" b="1" dirty="0"/>
          </a:p>
        </p:txBody>
      </p:sp>
      <p:sp>
        <p:nvSpPr>
          <p:cNvPr id="5" name="Rectangle 4"/>
          <p:cNvSpPr/>
          <p:nvPr/>
        </p:nvSpPr>
        <p:spPr>
          <a:xfrm>
            <a:off x="279400" y="127000"/>
            <a:ext cx="4610100" cy="1206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449555" y="4004992"/>
            <a:ext cx="10806445" cy="112006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/>
              <a:t>For upcoming events or to find out more: </a:t>
            </a:r>
            <a:r>
              <a:rPr lang="en-US" sz="4000" b="1" dirty="0" smtClean="0"/>
              <a:t>www.rsb.org.uk/&lt;insert branch </a:t>
            </a:r>
            <a:r>
              <a:rPr lang="en-US" sz="4000" b="1" dirty="0" err="1" smtClean="0"/>
              <a:t>url</a:t>
            </a:r>
            <a:r>
              <a:rPr lang="en-US" sz="4000" b="1" dirty="0" smtClean="0"/>
              <a:t>&gt;</a:t>
            </a:r>
          </a:p>
          <a:p>
            <a:endParaRPr lang="en-US" sz="3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260" y="5764330"/>
            <a:ext cx="1080000" cy="1064184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6773702" y="5766792"/>
            <a:ext cx="4079074" cy="112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Follow us on Twitter </a:t>
            </a:r>
            <a:r>
              <a:rPr lang="en-US" sz="2500" b="1" dirty="0" smtClean="0"/>
              <a:t>@&lt;insert Twitter handle&gt;</a:t>
            </a:r>
          </a:p>
          <a:p>
            <a:endParaRPr lang="en-US" sz="32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5259" y="7352732"/>
            <a:ext cx="1081405" cy="1081405"/>
          </a:xfrm>
          <a:prstGeom prst="rect">
            <a:avLst/>
          </a:prstGeom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6773702" y="7314075"/>
            <a:ext cx="4746731" cy="112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Like us on Facebook: </a:t>
            </a:r>
            <a:r>
              <a:rPr lang="en-US" sz="2500" b="1" dirty="0" smtClean="0"/>
              <a:t>www.facebook.com/xxxx</a:t>
            </a:r>
            <a:endParaRPr lang="en-US" sz="2500" b="1" dirty="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2779269" y="7263789"/>
            <a:ext cx="4420160" cy="122063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Join our group on LinkedIn:</a:t>
            </a:r>
          </a:p>
          <a:p>
            <a:r>
              <a:rPr lang="en-US" sz="2500" b="1" dirty="0" smtClean="0"/>
              <a:t>www.linkedin.com/groups/xxx</a:t>
            </a:r>
            <a:endParaRPr lang="en-US" sz="2500" b="1" dirty="0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2779269" y="5773875"/>
            <a:ext cx="4420160" cy="1120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1334306" rtl="0" eaLnBrk="1" latinLnBrk="0" hangingPunct="1">
              <a:lnSpc>
                <a:spcPct val="90000"/>
              </a:lnSpc>
              <a:spcBef>
                <a:spcPts val="1459"/>
              </a:spcBef>
              <a:buFont typeface="Arial" panose="020B0604020202020204" pitchFamily="34" charset="0"/>
              <a:buNone/>
              <a:defRPr sz="3502" kern="1200">
                <a:solidFill>
                  <a:srgbClr val="284E36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6715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919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33430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627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2001458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668611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rgbClr val="003D7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3335764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002916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670069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37222" indent="0" algn="ctr" defTabSz="1334306" rtl="0" eaLnBrk="1" latinLnBrk="0" hangingPunct="1">
              <a:lnSpc>
                <a:spcPct val="90000"/>
              </a:lnSpc>
              <a:spcBef>
                <a:spcPts val="730"/>
              </a:spcBef>
              <a:buFont typeface="Arial" panose="020B0604020202020204" pitchFamily="34" charset="0"/>
              <a:buNone/>
              <a:defRPr sz="2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dirty="0" smtClean="0"/>
              <a:t>Follow us on Instagram: </a:t>
            </a:r>
            <a:r>
              <a:rPr lang="en-US" sz="2500" b="1" dirty="0" smtClean="0"/>
              <a:t>&lt;insert Instagram handle&gt;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0433" y="5748514"/>
            <a:ext cx="1080000" cy="1080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4851" y="7314075"/>
            <a:ext cx="127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04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97</Words>
  <Application>Microsoft Office PowerPoint</Application>
  <PresentationFormat>Custom</PresentationFormat>
  <Paragraphs>20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 Welcome to the RSB &lt;insert branch name&gt; event  &lt;Title of event&gt;</vt:lpstr>
      <vt:lpstr>Break </vt:lpstr>
      <vt:lpstr>Thank you for joining us </vt:lpstr>
      <vt:lpstr>Thank you for joining us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Awards Ceremony</dc:title>
  <dc:creator>Karen Patel</dc:creator>
  <cp:lastModifiedBy>Beth Morgan</cp:lastModifiedBy>
  <cp:revision>62</cp:revision>
  <dcterms:created xsi:type="dcterms:W3CDTF">2017-06-30T15:54:01Z</dcterms:created>
  <dcterms:modified xsi:type="dcterms:W3CDTF">2021-05-10T15:16:57Z</dcterms:modified>
</cp:coreProperties>
</file>